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655C6-6F8C-4698-BAB0-9101C4111F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key points from Conversations with Line Mangers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B78D5-CAD9-48AF-A900-BB9A9DDB0A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from Vic. Emergency service agencies, for the ESF Learning Network</a:t>
            </a:r>
          </a:p>
          <a:p>
            <a:endParaRPr lang="en-US" dirty="0"/>
          </a:p>
          <a:p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E8702D-F442-3DAC-7983-929970B6EA21}"/>
              </a:ext>
            </a:extLst>
          </p:cNvPr>
          <p:cNvGrpSpPr/>
          <p:nvPr/>
        </p:nvGrpSpPr>
        <p:grpSpPr>
          <a:xfrm>
            <a:off x="360000" y="5040923"/>
            <a:ext cx="11473199" cy="973015"/>
            <a:chOff x="360000" y="6016535"/>
            <a:chExt cx="11473199" cy="6797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DD4433-C061-D87E-EF69-A26A94CDEA54}"/>
                </a:ext>
              </a:extLst>
            </p:cNvPr>
            <p:cNvSpPr/>
            <p:nvPr/>
          </p:nvSpPr>
          <p:spPr>
            <a:xfrm>
              <a:off x="360000" y="6466494"/>
              <a:ext cx="6096000" cy="18360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9CBE436-5E96-269A-1B49-73B7DED22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0915" y="6016535"/>
              <a:ext cx="3792267" cy="67978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D616EB0-9327-3875-1E63-6287CBA9B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47200" y="6016535"/>
              <a:ext cx="2285999" cy="633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94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B7ADC-6570-4798-8E54-087CC0687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13243"/>
          </a:xfrm>
        </p:spPr>
        <p:txBody>
          <a:bodyPr>
            <a:noAutofit/>
          </a:bodyPr>
          <a:lstStyle/>
          <a:p>
            <a:br>
              <a:rPr lang="en-AU" sz="4000" dirty="0"/>
            </a:br>
            <a:r>
              <a:rPr lang="en-AU" sz="4000" dirty="0"/>
              <a:t>What are your responsibilities as a leader in terms of promoting mental health and wellbeing?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27D48-4E60-44C7-9C47-D70EB58F0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Different levels of recognition for leader responsibility for the mental health of their team</a:t>
            </a:r>
          </a:p>
          <a:p>
            <a:r>
              <a:rPr lang="en-US" dirty="0"/>
              <a:t>Differences between older and younger leaders.     Regular check ins.                                                          Notice changes in body language</a:t>
            </a:r>
          </a:p>
          <a:p>
            <a:r>
              <a:rPr lang="en-US" dirty="0"/>
              <a:t>Walk the talk                    Good modelling should be at every level up the chain of command</a:t>
            </a:r>
            <a:endParaRPr lang="en-AU" dirty="0"/>
          </a:p>
          <a:p>
            <a:r>
              <a:rPr lang="en-US" dirty="0"/>
              <a:t>Connecting with people, and people to resources            </a:t>
            </a:r>
            <a:r>
              <a:rPr lang="en-AU" dirty="0"/>
              <a:t>Honour and respect for team members</a:t>
            </a:r>
          </a:p>
          <a:p>
            <a:r>
              <a:rPr lang="en-US" dirty="0"/>
              <a:t>Listening, showing genuine care                                  Letting </a:t>
            </a:r>
            <a:r>
              <a:rPr lang="en-AU" dirty="0"/>
              <a:t>team know “ I have your back” </a:t>
            </a:r>
          </a:p>
          <a:p>
            <a:r>
              <a:rPr lang="en-US" dirty="0"/>
              <a:t>Make people feel appreciated and understood, </a:t>
            </a:r>
            <a:r>
              <a:rPr lang="en-AU" dirty="0"/>
              <a:t>and valued and valuable</a:t>
            </a:r>
          </a:p>
          <a:p>
            <a:r>
              <a:rPr lang="en-US" dirty="0"/>
              <a:t>Creating an inclusive environment and safe boundaries</a:t>
            </a:r>
            <a:endParaRPr lang="en-AU" dirty="0"/>
          </a:p>
          <a:p>
            <a:r>
              <a:rPr lang="en-US" dirty="0"/>
              <a:t>Leading and generating discussion about Mental Health</a:t>
            </a:r>
            <a:endParaRPr lang="en-AU" dirty="0"/>
          </a:p>
          <a:p>
            <a:r>
              <a:rPr lang="en-AU" dirty="0"/>
              <a:t>Develop a culture of trust, respect, and honesty</a:t>
            </a:r>
          </a:p>
        </p:txBody>
      </p:sp>
    </p:spTree>
    <p:extLst>
      <p:ext uri="{BB962C8B-B14F-4D97-AF65-F5344CB8AC3E}">
        <p14:creationId xmlns:p14="http://schemas.microsoft.com/office/powerpoint/2010/main" val="280823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EF959-F158-4A3F-842F-B89CE5A6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you face to do this?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1908F-1CE9-475A-A41A-88C3F7A78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Busyness - Having time for conversations and follow up.                                  Being present; Staying focused</a:t>
            </a:r>
            <a:endParaRPr lang="en-AU" dirty="0"/>
          </a:p>
          <a:p>
            <a:r>
              <a:rPr lang="en-AU" dirty="0"/>
              <a:t>Building rapport and trust with my team         </a:t>
            </a:r>
            <a:r>
              <a:rPr lang="en-US" dirty="0"/>
              <a:t>Older  workers felt accountable but often ‘clumsy’ around discussing mental health issues </a:t>
            </a:r>
            <a:endParaRPr lang="en-AU" dirty="0"/>
          </a:p>
          <a:p>
            <a:r>
              <a:rPr lang="en-AU" dirty="0"/>
              <a:t>Team too big, too spread out                                  Loss of visibility if the team is deployed elsewhere, separated, or online</a:t>
            </a:r>
          </a:p>
          <a:p>
            <a:r>
              <a:rPr lang="en-AU" dirty="0"/>
              <a:t>Mistrust of Systems.  Confidentiality Breaches.                                              Stigma</a:t>
            </a:r>
          </a:p>
          <a:p>
            <a:r>
              <a:rPr lang="en-AU" dirty="0"/>
              <a:t>Hard to be proactive when the organisational culture is ‘reactive’</a:t>
            </a:r>
          </a:p>
          <a:p>
            <a:r>
              <a:rPr lang="en-AU" dirty="0"/>
              <a:t>Systems and processes to support others didn’t exist, or if they did were not clear or in place</a:t>
            </a:r>
          </a:p>
          <a:p>
            <a:r>
              <a:rPr lang="en-AU" dirty="0"/>
              <a:t>Hypocrisy –</a:t>
            </a:r>
            <a:r>
              <a:rPr lang="en-US" dirty="0"/>
              <a:t>leaders who just </a:t>
            </a:r>
            <a:r>
              <a:rPr lang="en-US" i="1" dirty="0"/>
              <a:t>say</a:t>
            </a:r>
            <a:r>
              <a:rPr lang="en-US" dirty="0"/>
              <a:t> work/life balance is important, or </a:t>
            </a:r>
            <a:r>
              <a:rPr lang="en-US" i="1" dirty="0"/>
              <a:t>say</a:t>
            </a:r>
            <a:r>
              <a:rPr lang="en-US" dirty="0"/>
              <a:t> you will support people</a:t>
            </a:r>
          </a:p>
          <a:p>
            <a:r>
              <a:rPr lang="en-US" dirty="0"/>
              <a:t>Timeliness - Late disclosure of people feeling unwell                               Cultural dynamics of teams</a:t>
            </a:r>
          </a:p>
          <a:p>
            <a:r>
              <a:rPr lang="en-US" dirty="0"/>
              <a:t>Helplessness – feeling you tried but did not ultimately help             Lots of systems, human to human is missing</a:t>
            </a:r>
          </a:p>
          <a:p>
            <a:r>
              <a:rPr lang="en-US" dirty="0"/>
              <a:t>Supporting staff who do not want to be supported, who don’t return your calls</a:t>
            </a:r>
          </a:p>
          <a:p>
            <a:r>
              <a:rPr lang="en-US" dirty="0"/>
              <a:t>Complexity of situations, crises overload, inexperience, anxiety                                         Buy-in from top</a:t>
            </a:r>
          </a:p>
          <a:p>
            <a:r>
              <a:rPr lang="en-AU" dirty="0"/>
              <a:t>Lack of experience and understanding-  lack of mental health training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274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425F4-1FD6-4300-9851-85AE6E0F1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400" dirty="0"/>
              <a:t>What things assist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8B49E-79B4-4464-A15D-DB6474ABD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AU" sz="3200" dirty="0"/>
          </a:p>
          <a:p>
            <a:r>
              <a:rPr lang="en-AU" sz="8000" dirty="0"/>
              <a:t>Knowing that others are going through similar things</a:t>
            </a:r>
          </a:p>
          <a:p>
            <a:r>
              <a:rPr lang="en-US" sz="8000" dirty="0"/>
              <a:t>Honesty.  Openness.  Trust.  Respect.  Goodwill.   Respect for difference</a:t>
            </a:r>
            <a:endParaRPr lang="en-AU" sz="8000" dirty="0"/>
          </a:p>
          <a:p>
            <a:r>
              <a:rPr lang="en-US" sz="8000" dirty="0"/>
              <a:t>Timeliness - attending to people in need quickly                       One on one conversations</a:t>
            </a:r>
            <a:endParaRPr lang="en-AU" sz="8000" dirty="0"/>
          </a:p>
          <a:p>
            <a:r>
              <a:rPr lang="en-US" sz="8000" dirty="0"/>
              <a:t>Teams that appreciate you reaching out                     Thoughtful leadership</a:t>
            </a:r>
            <a:endParaRPr lang="en-AU" sz="8000" dirty="0"/>
          </a:p>
          <a:p>
            <a:r>
              <a:rPr lang="en-AU" sz="8000" dirty="0"/>
              <a:t>Strong role models -People who create good boundaries and call out  the need for boundaries in others gained respect and changed practices.</a:t>
            </a:r>
          </a:p>
          <a:p>
            <a:r>
              <a:rPr lang="en-AU" sz="8000" dirty="0"/>
              <a:t>‘tough conversations’ early                                          </a:t>
            </a:r>
            <a:r>
              <a:rPr lang="en-US" sz="8000" dirty="0"/>
              <a:t>Discussions and forums for leaders                                                         Team-connectedness                                Team work</a:t>
            </a:r>
            <a:endParaRPr lang="en-AU" sz="8000" dirty="0"/>
          </a:p>
          <a:p>
            <a:pPr marL="0" indent="0">
              <a:buNone/>
            </a:pPr>
            <a:r>
              <a:rPr lang="en-US" sz="8000" dirty="0"/>
              <a:t>   Personal stories- sharing experiences is impactful                                </a:t>
            </a:r>
          </a:p>
          <a:p>
            <a:pPr marL="0" indent="0">
              <a:buNone/>
            </a:pPr>
            <a:r>
              <a:rPr lang="en-US" sz="8000" dirty="0"/>
              <a:t>   Practical tools/packages on Mental Health</a:t>
            </a:r>
            <a:endParaRPr lang="en-AU" sz="8000" dirty="0"/>
          </a:p>
          <a:p>
            <a:pPr marL="0" indent="0">
              <a:buNone/>
            </a:pPr>
            <a:endParaRPr lang="en-AU" sz="8000" dirty="0"/>
          </a:p>
          <a:p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49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B393D-1F62-44D0-889D-7BD4A053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498" y="286603"/>
            <a:ext cx="10058400" cy="1450757"/>
          </a:xfrm>
        </p:spPr>
        <p:txBody>
          <a:bodyPr>
            <a:normAutofit/>
          </a:bodyPr>
          <a:lstStyle/>
          <a:p>
            <a:br>
              <a:rPr lang="en-AU" b="1" dirty="0"/>
            </a:br>
            <a:r>
              <a:rPr lang="en-AU" sz="4400" dirty="0"/>
              <a:t>Ideas - change for improvement?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33B87-4712-409B-9B79-85D8FCB1A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Walk the floor – builds awareness and empathy for the challenges of working on the frontline.</a:t>
            </a:r>
            <a:endParaRPr lang="en-AU" dirty="0"/>
          </a:p>
          <a:p>
            <a:r>
              <a:rPr lang="en-US" dirty="0"/>
              <a:t>Information sessions and training – ‘mandatory’, ‘updated’, ‘tailored’, ‘address a diversity of issues’. </a:t>
            </a:r>
            <a:endParaRPr lang="en-AU" dirty="0"/>
          </a:p>
          <a:p>
            <a:r>
              <a:rPr lang="en-AU" dirty="0"/>
              <a:t>Tools and training for young people. Though they are comfortable talking about mental health they want to be sure they don’t ‘get it wrong’ and </a:t>
            </a:r>
            <a:r>
              <a:rPr lang="en-AU"/>
              <a:t>that they ‘</a:t>
            </a:r>
            <a:r>
              <a:rPr lang="en-AU" dirty="0"/>
              <a:t>know when and how to intervene to prevent the escalation of issue.’</a:t>
            </a:r>
          </a:p>
          <a:p>
            <a:r>
              <a:rPr lang="en-US" dirty="0"/>
              <a:t>Flexible style to leadership.  Skilling leaders to deal with </a:t>
            </a:r>
            <a:r>
              <a:rPr lang="en-AU" dirty="0"/>
              <a:t>conflict, confrontation, fatigue of self and others etc…</a:t>
            </a:r>
          </a:p>
          <a:p>
            <a:r>
              <a:rPr lang="en-US" dirty="0"/>
              <a:t>Capturing and sharing personal stories.                               </a:t>
            </a:r>
            <a:r>
              <a:rPr lang="en-AU" dirty="0"/>
              <a:t>Encourage smaller teams</a:t>
            </a:r>
          </a:p>
          <a:p>
            <a:r>
              <a:rPr lang="en-AU" dirty="0"/>
              <a:t>Reward people who show good self-care.                  </a:t>
            </a:r>
            <a:r>
              <a:rPr lang="en-US" dirty="0"/>
              <a:t>Welfare checks.           Focus on positivity</a:t>
            </a:r>
            <a:endParaRPr lang="en-AU" dirty="0"/>
          </a:p>
          <a:p>
            <a:r>
              <a:rPr lang="en-AU" dirty="0"/>
              <a:t>Establish peer support groups from the beginning, and then let people opt out. </a:t>
            </a:r>
          </a:p>
          <a:p>
            <a:r>
              <a:rPr lang="en-US" dirty="0"/>
              <a:t>Work on building a fail and learn (not blame) environment</a:t>
            </a:r>
            <a:endParaRPr lang="en-AU" dirty="0"/>
          </a:p>
          <a:p>
            <a:r>
              <a:rPr lang="en-AU" dirty="0"/>
              <a:t>Processes and procedures to promote opportunities to communicate and care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40422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</TotalTime>
  <Words>605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Retrospect</vt:lpstr>
      <vt:lpstr>Summary of key points from Conversations with Line Mangers</vt:lpstr>
      <vt:lpstr> What are your responsibilities as a leader in terms of promoting mental health and wellbeing?</vt:lpstr>
      <vt:lpstr>Challenges you face to do this?</vt:lpstr>
      <vt:lpstr>What things assist you?</vt:lpstr>
      <vt:lpstr> Ideas - change for improvement?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key points from Conversations with Line Mangers</dc:title>
  <dc:creator>WorkWell ESF</dc:creator>
  <cp:lastModifiedBy>Sarah Hewat</cp:lastModifiedBy>
  <cp:revision>37</cp:revision>
  <dcterms:created xsi:type="dcterms:W3CDTF">2020-05-20T08:42:42Z</dcterms:created>
  <dcterms:modified xsi:type="dcterms:W3CDTF">2022-09-20T01:58:48Z</dcterms:modified>
</cp:coreProperties>
</file>