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7" r:id="rId1"/>
    <p:sldMasterId id="2147483668" r:id="rId2"/>
  </p:sldMasterIdLst>
  <p:notesMasterIdLst>
    <p:notesMasterId r:id="rId2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Lst>
  <p:sldSz cx="9144000" cy="5143500" type="screen16x9"/>
  <p:notesSz cx="6858000" cy="9144000"/>
  <p:embeddedFontLst>
    <p:embeddedFont>
      <p:font typeface="Roboto" panose="020B060402020202020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54" y="8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3.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2.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489ac37370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489ac37370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400">
                <a:solidFill>
                  <a:schemeClr val="dk1"/>
                </a:solidFill>
              </a:rPr>
              <a:t>Residual funds</a:t>
            </a:r>
            <a:endParaRPr sz="2400">
              <a:solidFill>
                <a:schemeClr val="dk1"/>
              </a:solidFill>
            </a:endParaRPr>
          </a:p>
          <a:p>
            <a:pPr marL="0" lvl="0" indent="0" algn="l" rtl="0">
              <a:spcBef>
                <a:spcPts val="0"/>
              </a:spcBef>
              <a:spcAft>
                <a:spcPts val="0"/>
              </a:spcAft>
              <a:buClr>
                <a:schemeClr val="dk1"/>
              </a:buClr>
              <a:buSzPts val="1100"/>
              <a:buFont typeface="Arial"/>
              <a:buNone/>
            </a:pPr>
            <a:r>
              <a:rPr lang="en" sz="2400">
                <a:solidFill>
                  <a:schemeClr val="dk1"/>
                </a:solidFill>
              </a:rPr>
              <a:t>In those days...CFA- 14 volunteers died….CFA-funeral, immediate payment...worker’s compensation...things have changed…….AWARENESS that drove that review</a:t>
            </a:r>
            <a:endParaRPr sz="2400">
              <a:solidFill>
                <a:schemeClr val="dk1"/>
              </a:solidFill>
            </a:endParaRPr>
          </a:p>
          <a:p>
            <a:pPr marL="0" lvl="0" indent="0" algn="l" rtl="0">
              <a:spcBef>
                <a:spcPts val="0"/>
              </a:spcBef>
              <a:spcAft>
                <a:spcPts val="0"/>
              </a:spcAft>
              <a:buClr>
                <a:schemeClr val="dk1"/>
              </a:buClr>
              <a:buSzPts val="1100"/>
              <a:buFont typeface="Arial"/>
              <a:buNone/>
            </a:pPr>
            <a:endParaRPr sz="2400">
              <a:solidFill>
                <a:schemeClr val="dk1"/>
              </a:solidFill>
            </a:endParaRPr>
          </a:p>
          <a:p>
            <a:pPr marL="0" lvl="0" indent="0" algn="l" rtl="0">
              <a:spcBef>
                <a:spcPts val="0"/>
              </a:spcBef>
              <a:spcAft>
                <a:spcPts val="0"/>
              </a:spcAft>
              <a:buClr>
                <a:schemeClr val="dk1"/>
              </a:buClr>
              <a:buSzPts val="1100"/>
              <a:buFont typeface="Arial"/>
              <a:buNone/>
            </a:pPr>
            <a:r>
              <a:rPr lang="en" sz="2400">
                <a:solidFill>
                  <a:schemeClr val="dk1"/>
                </a:solidFill>
              </a:rPr>
              <a:t>Guys like this probably went home and did not talk to anyone…</a:t>
            </a:r>
            <a:endParaRPr sz="2400">
              <a:solidFill>
                <a:schemeClr val="dk1"/>
              </a:solidFill>
            </a:endParaRPr>
          </a:p>
          <a:p>
            <a:pPr marL="0" lvl="0" indent="0" algn="l" rtl="0">
              <a:spcBef>
                <a:spcPts val="0"/>
              </a:spcBef>
              <a:spcAft>
                <a:spcPts val="0"/>
              </a:spcAft>
              <a:buClr>
                <a:schemeClr val="dk1"/>
              </a:buClr>
              <a:buSzPts val="1100"/>
              <a:buFont typeface="Arial"/>
              <a:buNone/>
            </a:pPr>
            <a:endParaRPr sz="2400">
              <a:solidFill>
                <a:schemeClr val="dk1"/>
              </a:solidFill>
            </a:endParaRPr>
          </a:p>
          <a:p>
            <a:pPr marL="0" lvl="0" indent="0" algn="l" rtl="0">
              <a:spcBef>
                <a:spcPts val="0"/>
              </a:spcBef>
              <a:spcAft>
                <a:spcPts val="0"/>
              </a:spcAft>
              <a:buClr>
                <a:schemeClr val="dk1"/>
              </a:buClr>
              <a:buSzPts val="1100"/>
              <a:buFont typeface="Arial"/>
              <a:buNone/>
            </a:pPr>
            <a:r>
              <a:rPr lang="en" sz="2400">
                <a:solidFill>
                  <a:schemeClr val="dk1"/>
                </a:solidFill>
              </a:rPr>
              <a:t>Inquiry into ash wednesday revealed how poorly these people were cared for</a:t>
            </a:r>
            <a:endParaRPr sz="2400">
              <a:solidFill>
                <a:schemeClr val="dk1"/>
              </a:solidFill>
            </a:endParaRPr>
          </a:p>
          <a:p>
            <a:pPr marL="0" lvl="0" indent="0" algn="l" rtl="0">
              <a:spcBef>
                <a:spcPts val="0"/>
              </a:spcBef>
              <a:spcAft>
                <a:spcPts val="0"/>
              </a:spcAft>
              <a:buNone/>
            </a:pPr>
            <a:endParaRPr sz="24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497b848be8_1_5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497b848be8_1_5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Manasi</a:t>
            </a:r>
            <a:endParaRPr/>
          </a:p>
          <a:p>
            <a:pPr marL="0" lvl="0" indent="0" algn="l" rtl="0">
              <a:spcBef>
                <a:spcPts val="0"/>
              </a:spcBef>
              <a:spcAft>
                <a:spcPts val="0"/>
              </a:spcAft>
              <a:buNone/>
            </a:pPr>
            <a:endParaRPr/>
          </a:p>
          <a:p>
            <a:pPr marL="0" lvl="0" indent="0" algn="l" rtl="0">
              <a:spcBef>
                <a:spcPts val="0"/>
              </a:spcBef>
              <a:spcAft>
                <a:spcPts val="0"/>
              </a:spcAft>
              <a:buNone/>
            </a:pPr>
            <a:r>
              <a:rPr lang="en"/>
              <a:t>Police- Number of things in place: Police Legacy</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494c5c8a0c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494c5c8a0c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Manasi</a:t>
            </a:r>
            <a:endParaRPr/>
          </a:p>
          <a:p>
            <a:pPr marL="457200" lvl="0" indent="-298450" algn="l" rtl="0">
              <a:spcBef>
                <a:spcPts val="0"/>
              </a:spcBef>
              <a:spcAft>
                <a:spcPts val="0"/>
              </a:spcAft>
              <a:buSzPts val="1100"/>
              <a:buChar char="-"/>
            </a:pPr>
            <a:r>
              <a:rPr lang="en"/>
              <a:t>Siusan wants just “payments are no longer necessary” as only text on this slide</a:t>
            </a:r>
            <a:endParaRPr/>
          </a:p>
          <a:p>
            <a:pPr marL="457200" lvl="0" indent="-298450" algn="l" rtl="0">
              <a:spcBef>
                <a:spcPts val="0"/>
              </a:spcBef>
              <a:spcAft>
                <a:spcPts val="0"/>
              </a:spcAft>
              <a:buSzPts val="1100"/>
              <a:buChar char="-"/>
            </a:pPr>
            <a:r>
              <a:rPr lang="en"/>
              <a:t>Make sure to verbalize “there is no longer a place for the ESF’s payments”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4a3604a52c_0_3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4a3604a52c_0_3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Manasi</a:t>
            </a:r>
            <a:endParaRPr/>
          </a:p>
          <a:p>
            <a:pPr marL="457200" lvl="0" indent="-298450" algn="l" rtl="0">
              <a:spcBef>
                <a:spcPts val="0"/>
              </a:spcBef>
              <a:spcAft>
                <a:spcPts val="0"/>
              </a:spcAft>
              <a:buSzPts val="1100"/>
              <a:buChar char="-"/>
            </a:pPr>
            <a:r>
              <a:rPr lang="en"/>
              <a:t>Siusan wants just “payments are no longer necessary” as only text on this slide</a:t>
            </a:r>
            <a:endParaRPr/>
          </a:p>
          <a:p>
            <a:pPr marL="457200" lvl="0" indent="-298450" algn="l" rtl="0">
              <a:spcBef>
                <a:spcPts val="0"/>
              </a:spcBef>
              <a:spcAft>
                <a:spcPts val="0"/>
              </a:spcAft>
              <a:buSzPts val="1100"/>
              <a:buChar char="-"/>
            </a:pPr>
            <a:r>
              <a:rPr lang="en"/>
              <a:t>Make sure to verbalize “there is no longer a place for the ESF’s payments”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482cc35581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482cc35581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Andrew</a:t>
            </a:r>
            <a:endParaRPr/>
          </a:p>
          <a:p>
            <a:pPr marL="457200" lvl="0" indent="-298450" algn="l" rtl="0">
              <a:spcBef>
                <a:spcPts val="0"/>
              </a:spcBef>
              <a:spcAft>
                <a:spcPts val="0"/>
              </a:spcAft>
              <a:buSzPts val="1100"/>
              <a:buChar char="-"/>
            </a:pPr>
            <a:r>
              <a:rPr lang="en"/>
              <a:t>Few agencies doing it</a:t>
            </a:r>
            <a:endParaRPr/>
          </a:p>
          <a:p>
            <a:pPr marL="457200" lvl="0" indent="-298450" algn="l" rtl="0">
              <a:spcBef>
                <a:spcPts val="0"/>
              </a:spcBef>
              <a:spcAft>
                <a:spcPts val="0"/>
              </a:spcAft>
              <a:buSzPts val="1100"/>
              <a:buChar char="-"/>
            </a:pPr>
            <a:r>
              <a:rPr lang="en"/>
              <a:t>Agencies that have them aren’t holistic.. All financial</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496e10321f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496e10321f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James</a:t>
            </a:r>
            <a:endParaRPr/>
          </a:p>
          <a:p>
            <a:pPr marL="0" lvl="0" indent="0" algn="l" rtl="0">
              <a:spcBef>
                <a:spcPts val="0"/>
              </a:spcBef>
              <a:spcAft>
                <a:spcPts val="0"/>
              </a:spcAft>
              <a:buNone/>
            </a:pPr>
            <a:r>
              <a:rPr lang="en"/>
              <a:t>“In beyond blue’s research they pointed to the impact of workplace conflict on mental health and well being”</a:t>
            </a:r>
            <a:endParaRPr/>
          </a:p>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482cc35581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482cc35581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James</a:t>
            </a:r>
            <a:endParaRPr/>
          </a:p>
          <a:p>
            <a:pPr marL="457200" lvl="0" indent="-298450" algn="l" rtl="0">
              <a:spcBef>
                <a:spcPts val="0"/>
              </a:spcBef>
              <a:spcAft>
                <a:spcPts val="0"/>
              </a:spcAft>
              <a:buSzPts val="1100"/>
              <a:buChar char="-"/>
            </a:pPr>
            <a:r>
              <a:rPr lang="en"/>
              <a:t>“We have realized through our conversations that recognition is huge and people need to know___, but this done ___”</a:t>
            </a:r>
            <a:endParaRPr/>
          </a:p>
          <a:p>
            <a:pPr marL="457200" lvl="0" indent="-298450" algn="l" rtl="0">
              <a:spcBef>
                <a:spcPts val="0"/>
              </a:spcBef>
              <a:spcAft>
                <a:spcPts val="0"/>
              </a:spcAft>
              <a:buSzPts val="1100"/>
              <a:buChar char="-"/>
            </a:pPr>
            <a:r>
              <a:rPr lang="en"/>
              <a:t>“It appears that this is done inconsistently and NOT as a sector”</a:t>
            </a:r>
            <a:endParaRPr/>
          </a:p>
          <a:p>
            <a:pPr marL="457200" lvl="0" indent="-298450" algn="l" rtl="0">
              <a:spcBef>
                <a:spcPts val="0"/>
              </a:spcBef>
              <a:spcAft>
                <a:spcPts val="0"/>
              </a:spcAft>
              <a:buSzPts val="1100"/>
              <a:buChar char="-"/>
            </a:pPr>
            <a:r>
              <a:rPr lang="en"/>
              <a:t>Recognizes workers and informs public about what they do</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489ac37370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489ac37370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James</a:t>
            </a:r>
            <a:endParaRPr/>
          </a:p>
          <a:p>
            <a:pPr marL="457200" lvl="0" indent="-298450" algn="l" rtl="0">
              <a:spcBef>
                <a:spcPts val="0"/>
              </a:spcBef>
              <a:spcAft>
                <a:spcPts val="0"/>
              </a:spcAft>
              <a:buSzPts val="1100"/>
              <a:buChar char="-"/>
            </a:pPr>
            <a:r>
              <a:rPr lang="en"/>
              <a:t>“Through our conversations we realized that the value of the ESF’s cheques have diminished over time, however we believe there are other ways to show that the sector cares. One method that we have found through our research is the USO____”</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494c5c8a0c_5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494c5c8a0c_5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r>
              <a:rPr lang="en"/>
              <a:t>Manasi</a:t>
            </a:r>
            <a:endParaRPr/>
          </a:p>
          <a:p>
            <a:pPr marL="457200" lvl="0" indent="0" algn="l" rtl="0">
              <a:spcBef>
                <a:spcPts val="0"/>
              </a:spcBef>
              <a:spcAft>
                <a:spcPts val="0"/>
              </a:spcAft>
              <a:buNone/>
            </a:pPr>
            <a:r>
              <a:rPr lang="en"/>
              <a:t>Emergency service picture in middle</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494c5c8a0c_5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494c5c8a0c_5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Manasi</a:t>
            </a:r>
            <a:endParaRPr/>
          </a:p>
          <a:p>
            <a:pPr marL="0" lvl="0" indent="0" algn="l" rtl="0">
              <a:spcBef>
                <a:spcPts val="0"/>
              </a:spcBef>
              <a:spcAft>
                <a:spcPts val="0"/>
              </a:spcAft>
              <a:buNone/>
            </a:pPr>
            <a:r>
              <a:rPr lang="en"/>
              <a:t>CFA is reviewing peer support- only one agency doing it</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4a3604a52c_0_3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4a3604a52c_0_3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There's been a real shift to an awareness around mental well being and our research has pointed us to having the organization focus on wellbeing</a:t>
            </a:r>
            <a:endParaRPr/>
          </a:p>
          <a:p>
            <a:pPr marL="457200" lvl="0" indent="-298450" algn="l" rtl="0">
              <a:spcBef>
                <a:spcPts val="0"/>
              </a:spcBef>
              <a:spcAft>
                <a:spcPts val="0"/>
              </a:spcAft>
              <a:buSzPts val="1100"/>
              <a:buChar char="-"/>
            </a:pPr>
            <a:r>
              <a:rPr lang="en"/>
              <a:t>Andrew</a:t>
            </a:r>
            <a:endParaRPr/>
          </a:p>
          <a:p>
            <a:pPr marL="0" lvl="0" indent="0" algn="l" rtl="0">
              <a:spcBef>
                <a:spcPts val="0"/>
              </a:spcBef>
              <a:spcAft>
                <a:spcPts val="0"/>
              </a:spcAft>
              <a:buNone/>
            </a:pPr>
            <a:r>
              <a:rPr lang="en"/>
              <a:t>When we spoke to agencies, these key areas kept coming up</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4a3604a52c_0_3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4a3604a52c_0_3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Residual funds</a:t>
            </a:r>
            <a:endParaRPr/>
          </a:p>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4a3604a52c_0_2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4a3604a52c_0_2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There's been a real shift to an awareness around mental well being and our research has pointed us to having the organization focus on wellbeing</a:t>
            </a:r>
            <a:endParaRPr/>
          </a:p>
          <a:p>
            <a:pPr marL="457200" lvl="0" indent="-298450" algn="l" rtl="0">
              <a:spcBef>
                <a:spcPts val="0"/>
              </a:spcBef>
              <a:spcAft>
                <a:spcPts val="0"/>
              </a:spcAft>
              <a:buSzPts val="1100"/>
              <a:buChar char="-"/>
            </a:pPr>
            <a:r>
              <a:rPr lang="en"/>
              <a:t>Andrew</a:t>
            </a:r>
            <a:endParaRPr/>
          </a:p>
          <a:p>
            <a:pPr marL="0" lvl="0" indent="0" algn="l" rtl="0">
              <a:spcBef>
                <a:spcPts val="0"/>
              </a:spcBef>
              <a:spcAft>
                <a:spcPts val="0"/>
              </a:spcAft>
              <a:buNone/>
            </a:pPr>
            <a:r>
              <a:rPr lang="en"/>
              <a:t>When we spoke to agencies, these key areas kept coming up</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49b8d3fac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49b8d3fac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ryan</a:t>
            </a:r>
            <a:endParaRPr/>
          </a:p>
          <a:p>
            <a:pPr marL="0" lvl="0" indent="0" algn="l" rtl="0">
              <a:spcBef>
                <a:spcPts val="0"/>
              </a:spcBef>
              <a:spcAft>
                <a:spcPts val="0"/>
              </a:spcAft>
              <a:buNone/>
            </a:pPr>
            <a:r>
              <a:rPr lang="en"/>
              <a:t>- we need to explain an IQP here</a:t>
            </a:r>
            <a:endParaRPr/>
          </a:p>
          <a:p>
            <a:pPr marL="0" lvl="0" indent="0" algn="l" rtl="0">
              <a:spcBef>
                <a:spcPts val="0"/>
              </a:spcBef>
              <a:spcAft>
                <a:spcPts val="0"/>
              </a:spcAft>
              <a:buNone/>
            </a:pPr>
            <a:r>
              <a:rPr lang="en"/>
              <a:t>-explain WPI</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4a3604a52c_0_3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4a3604a52c_0_3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Manasi</a:t>
            </a:r>
            <a:endParaRPr/>
          </a:p>
          <a:p>
            <a:pPr marL="457200" lvl="0" indent="-298450" algn="l" rtl="0">
              <a:spcBef>
                <a:spcPts val="0"/>
              </a:spcBef>
              <a:spcAft>
                <a:spcPts val="0"/>
              </a:spcAft>
              <a:buSzPts val="1100"/>
              <a:buChar char="-"/>
            </a:pPr>
            <a:r>
              <a:rPr lang="en"/>
              <a:t>Siusan wants just “payments are no longer necessary” as only text on this slide</a:t>
            </a:r>
            <a:endParaRPr/>
          </a:p>
          <a:p>
            <a:pPr marL="457200" lvl="0" indent="-298450" algn="l" rtl="0">
              <a:spcBef>
                <a:spcPts val="0"/>
              </a:spcBef>
              <a:spcAft>
                <a:spcPts val="0"/>
              </a:spcAft>
              <a:buSzPts val="1100"/>
              <a:buChar char="-"/>
            </a:pPr>
            <a:r>
              <a:rPr lang="en"/>
              <a:t>Make sure to verbalize “there is no longer a place for the ESF’s payments”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489ac37370_2_1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489ac37370_2_1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t>- ryan</a:t>
            </a:r>
            <a:endParaRPr sz="2400"/>
          </a:p>
          <a:p>
            <a:pPr marL="0" lvl="0" indent="0" algn="l" rtl="0">
              <a:spcBef>
                <a:spcPts val="0"/>
              </a:spcBef>
              <a:spcAft>
                <a:spcPts val="0"/>
              </a:spcAft>
              <a:buNone/>
            </a:pPr>
            <a:r>
              <a:rPr lang="en" sz="2400"/>
              <a:t>- we need to explain an IQP here</a:t>
            </a:r>
            <a:endParaRPr sz="2400"/>
          </a:p>
          <a:p>
            <a:pPr marL="0" lvl="0" indent="0" algn="l" rtl="0">
              <a:spcBef>
                <a:spcPts val="0"/>
              </a:spcBef>
              <a:spcAft>
                <a:spcPts val="0"/>
              </a:spcAft>
              <a:buNone/>
            </a:pPr>
            <a:r>
              <a:rPr lang="en" sz="2400"/>
              <a:t>-explain WPI</a:t>
            </a:r>
            <a:endParaRPr sz="24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489ac37370_2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489ac37370_2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ryan</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48559aa28f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48559aa28f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Ryan</a:t>
            </a:r>
            <a:endParaRPr/>
          </a:p>
          <a:p>
            <a:pPr marL="457200" lvl="0" indent="-298450" algn="l" rtl="0">
              <a:spcBef>
                <a:spcPts val="700"/>
              </a:spcBef>
              <a:spcAft>
                <a:spcPts val="0"/>
              </a:spcAft>
              <a:buClr>
                <a:schemeClr val="accent2"/>
              </a:buClr>
              <a:buSzPts val="1100"/>
              <a:buFont typeface="Noto Symbol"/>
              <a:buChar char="◻"/>
            </a:pPr>
            <a:r>
              <a:rPr lang="en">
                <a:solidFill>
                  <a:schemeClr val="dk1"/>
                </a:solidFill>
              </a:rPr>
              <a:t>We planned on talking to recipients of ESF funds to receive feedback on the relief payments system for the benefit of the ESF and the respective organization</a:t>
            </a:r>
            <a:endParaRPr>
              <a:solidFill>
                <a:schemeClr val="dk1"/>
              </a:solidFill>
            </a:endParaRPr>
          </a:p>
          <a:p>
            <a:pPr marL="914400" lvl="1" indent="-298450" algn="l" rtl="0">
              <a:spcBef>
                <a:spcPts val="0"/>
              </a:spcBef>
              <a:spcAft>
                <a:spcPts val="0"/>
              </a:spcAft>
              <a:buClr>
                <a:schemeClr val="accent1"/>
              </a:buClr>
              <a:buSzPts val="1100"/>
              <a:buFont typeface="Noto Symbol"/>
              <a:buChar char="⬜"/>
            </a:pPr>
            <a:r>
              <a:rPr lang="en">
                <a:solidFill>
                  <a:schemeClr val="dk1"/>
                </a:solidFill>
              </a:rPr>
              <a:t>Couldn’t get in contact with them</a:t>
            </a:r>
            <a:endParaRPr>
              <a:solidFill>
                <a:schemeClr val="dk1"/>
              </a:solidFill>
            </a:endParaRPr>
          </a:p>
          <a:p>
            <a:pPr marL="914400" lvl="1" indent="-298450" algn="l" rtl="0">
              <a:spcBef>
                <a:spcPts val="0"/>
              </a:spcBef>
              <a:spcAft>
                <a:spcPts val="0"/>
              </a:spcAft>
              <a:buClr>
                <a:schemeClr val="accent1"/>
              </a:buClr>
              <a:buSzPts val="1100"/>
              <a:buFont typeface="Noto Symbol"/>
              <a:buChar char="⬜"/>
            </a:pPr>
            <a:r>
              <a:rPr lang="en">
                <a:solidFill>
                  <a:schemeClr val="dk1"/>
                </a:solidFill>
              </a:rPr>
              <a:t>Due to lack of following up by agencies</a:t>
            </a:r>
            <a:endParaRPr>
              <a:solidFill>
                <a:schemeClr val="dk1"/>
              </a:solidFill>
            </a:endParaRPr>
          </a:p>
          <a:p>
            <a:pPr marL="457200" lvl="0" indent="-317500" algn="l" rtl="0">
              <a:spcBef>
                <a:spcPts val="0"/>
              </a:spcBef>
              <a:spcAft>
                <a:spcPts val="0"/>
              </a:spcAft>
              <a:buClr>
                <a:schemeClr val="dk1"/>
              </a:buClr>
              <a:buSzPts val="1400"/>
              <a:buFont typeface="Noto Symbol"/>
              <a:buChar char="◻"/>
            </a:pPr>
            <a:r>
              <a:rPr lang="en">
                <a:solidFill>
                  <a:schemeClr val="dk1"/>
                </a:solidFill>
              </a:rPr>
              <a:t>Its been hard to keep track of these people- </a:t>
            </a: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494c5c8a0c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494c5c8a0c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James</a:t>
            </a:r>
            <a:endParaRPr/>
          </a:p>
          <a:p>
            <a:pPr marL="0" lvl="0" indent="0" algn="l" rtl="0">
              <a:spcBef>
                <a:spcPts val="0"/>
              </a:spcBef>
              <a:spcAft>
                <a:spcPts val="0"/>
              </a:spcAft>
              <a:buNone/>
            </a:pPr>
            <a:r>
              <a:rPr lang="en"/>
              <a:t>Explain breadwinner</a:t>
            </a:r>
            <a:endParaRPr/>
          </a:p>
          <a:p>
            <a:pPr marL="0" lvl="0" indent="0" algn="l" rtl="0">
              <a:spcBef>
                <a:spcPts val="0"/>
              </a:spcBef>
              <a:spcAft>
                <a:spcPts val="0"/>
              </a:spcAft>
              <a:buNone/>
            </a:pPr>
            <a:r>
              <a:rPr lang="en"/>
              <a:t>	Linton- biggest incident in victoria’s history in 20 years, ESF no pay because of 12 relationships it was complex, dependents, defectors, etc.</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488f73227e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488f73227e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Andrew</a:t>
            </a:r>
            <a:endParaRPr/>
          </a:p>
          <a:p>
            <a:pPr marL="457200" lvl="0" indent="-298450" algn="l" rtl="0">
              <a:spcBef>
                <a:spcPts val="0"/>
              </a:spcBef>
              <a:spcAft>
                <a:spcPts val="0"/>
              </a:spcAft>
              <a:buSzPts val="1100"/>
              <a:buChar char="●"/>
            </a:pPr>
            <a:r>
              <a:rPr lang="en"/>
              <a:t>Working on recognizing diseases that are associated with hazards of the jobs such as certains types of cancer</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497b848be8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497b848be8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Maximum of 10k (limit raised to this in 2010’s)</a:t>
            </a:r>
            <a:endParaRPr>
              <a:solidFill>
                <a:schemeClr val="dk1"/>
              </a:solidFill>
            </a:endParaRPr>
          </a:p>
          <a:p>
            <a:pPr marL="0" lvl="0" indent="0" algn="l" rtl="0">
              <a:spcBef>
                <a:spcPts val="0"/>
              </a:spcBef>
              <a:spcAft>
                <a:spcPts val="0"/>
              </a:spcAft>
              <a:buNone/>
            </a:pPr>
            <a:r>
              <a:rPr lang="en">
                <a:solidFill>
                  <a:schemeClr val="dk1"/>
                </a:solidFill>
              </a:rPr>
              <a:t>Families receive the check from the organization they were from</a:t>
            </a:r>
            <a:endParaRPr>
              <a:solidFill>
                <a:schemeClr val="dk1"/>
              </a:solidFill>
            </a:endParaRPr>
          </a:p>
          <a:p>
            <a:pPr marL="0" lvl="0" indent="0" algn="l" rtl="0">
              <a:spcBef>
                <a:spcPts val="0"/>
              </a:spcBef>
              <a:spcAft>
                <a:spcPts val="0"/>
              </a:spcAft>
              <a:buNone/>
            </a:pPr>
            <a:r>
              <a:rPr lang="en">
                <a:solidFill>
                  <a:schemeClr val="dk1"/>
                </a:solidFill>
              </a:rPr>
              <a:t>Served to lighten the load immediately following tragedy - introduce changes? (2 income households, legislature, etc.)</a:t>
            </a:r>
            <a:endParaRPr>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endParaRPr/>
          </a:p>
          <a:p>
            <a:pPr marL="457200" lvl="0" indent="-330200" algn="l" rtl="0">
              <a:lnSpc>
                <a:spcPct val="200000"/>
              </a:lnSpc>
              <a:spcBef>
                <a:spcPts val="700"/>
              </a:spcBef>
              <a:spcAft>
                <a:spcPts val="0"/>
              </a:spcAft>
              <a:buClr>
                <a:schemeClr val="accent2"/>
              </a:buClr>
              <a:buSzPts val="1600"/>
              <a:buFont typeface="Noto Symbol"/>
              <a:buChar char="●"/>
            </a:pPr>
            <a:r>
              <a:rPr lang="en" sz="1600">
                <a:solidFill>
                  <a:schemeClr val="dk1"/>
                </a:solidFill>
              </a:rPr>
              <a:t>Originally intended for upfront necessities like funerals/travel for families</a:t>
            </a:r>
            <a:endParaRPr sz="1600">
              <a:solidFill>
                <a:schemeClr val="dk1"/>
              </a:solidFill>
            </a:endParaRPr>
          </a:p>
          <a:p>
            <a:pPr marL="457200" lvl="0" indent="-330200" algn="l" rtl="0">
              <a:lnSpc>
                <a:spcPct val="200000"/>
              </a:lnSpc>
              <a:spcBef>
                <a:spcPts val="0"/>
              </a:spcBef>
              <a:spcAft>
                <a:spcPts val="0"/>
              </a:spcAft>
              <a:buClr>
                <a:schemeClr val="accent2"/>
              </a:buClr>
              <a:buSzPts val="1600"/>
              <a:buFont typeface="Noto Symbol"/>
              <a:buChar char="●"/>
            </a:pPr>
            <a:r>
              <a:rPr lang="en" sz="1600">
                <a:solidFill>
                  <a:schemeClr val="dk1"/>
                </a:solidFill>
              </a:rPr>
              <a:t>Payments are immediate following tragedy</a:t>
            </a:r>
            <a:endParaRPr sz="1600">
              <a:solidFill>
                <a:schemeClr val="dk1"/>
              </a:solidFill>
            </a:endParaRPr>
          </a:p>
          <a:p>
            <a:pPr marL="457200" lvl="0" indent="-330200" algn="l" rtl="0">
              <a:lnSpc>
                <a:spcPct val="200000"/>
              </a:lnSpc>
              <a:spcBef>
                <a:spcPts val="0"/>
              </a:spcBef>
              <a:spcAft>
                <a:spcPts val="0"/>
              </a:spcAft>
              <a:buClr>
                <a:schemeClr val="accent2"/>
              </a:buClr>
              <a:buSzPts val="1600"/>
              <a:buFont typeface="Noto Symbol"/>
              <a:buChar char="●"/>
            </a:pPr>
            <a:r>
              <a:rPr lang="en" sz="1600">
                <a:solidFill>
                  <a:schemeClr val="dk1"/>
                </a:solidFill>
              </a:rPr>
              <a:t>No questions asked - no need for lengthy investigations/approval processes</a:t>
            </a:r>
            <a:endParaRPr sz="1600">
              <a:solidFill>
                <a:schemeClr val="dk1"/>
              </a:solidFill>
            </a:endParaRPr>
          </a:p>
          <a:p>
            <a:pPr marL="0" lvl="0" indent="0" algn="l" rtl="0">
              <a:spcBef>
                <a:spcPts val="700"/>
              </a:spcBef>
              <a:spcAft>
                <a:spcPts val="0"/>
              </a:spcAft>
              <a:buClr>
                <a:schemeClr val="dk1"/>
              </a:buClr>
              <a:buSzPts val="1100"/>
              <a:buFont typeface="Arial"/>
              <a:buNone/>
            </a:pPr>
            <a:endParaRPr sz="1400">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Manasi</a:t>
            </a:r>
            <a:endParaRPr/>
          </a:p>
          <a:p>
            <a:pPr marL="0" lvl="0" indent="0" algn="l" rtl="0">
              <a:spcBef>
                <a:spcPts val="0"/>
              </a:spcBef>
              <a:spcAft>
                <a:spcPts val="0"/>
              </a:spcAft>
              <a:buNone/>
            </a:pPr>
            <a:r>
              <a:rPr lang="en"/>
              <a:t>Compare how the ESF’s $2000 donation is nothing compared to other support in place, max work cover is around $611,000, ESF hasn’t even contributed ⅓ that amount in 15 years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494c5c8a0c_5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494c5c8a0c_5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Manasi</a:t>
            </a:r>
            <a:endParaRPr/>
          </a:p>
          <a:p>
            <a:pPr marL="0" lvl="0" indent="0" algn="l" rtl="0">
              <a:spcBef>
                <a:spcPts val="0"/>
              </a:spcBef>
              <a:spcAft>
                <a:spcPts val="0"/>
              </a:spcAft>
              <a:buNone/>
            </a:pPr>
            <a:r>
              <a:rPr lang="en"/>
              <a:t>Something like “as you can see there have been no payments since 2014 and even before that some years were scarce”</a:t>
            </a:r>
            <a:endParaRPr/>
          </a:p>
          <a:p>
            <a:pPr marL="0" lvl="0" indent="0" algn="l" rtl="0">
              <a:spcBef>
                <a:spcPts val="0"/>
              </a:spcBef>
              <a:spcAft>
                <a:spcPts val="0"/>
              </a:spcAft>
              <a:buClr>
                <a:srgbClr val="000000"/>
              </a:buClr>
              <a:buSzPts val="1100"/>
              <a:buFont typeface="Arial"/>
              <a:buNone/>
            </a:pPr>
            <a:endParaRPr/>
          </a:p>
          <a:p>
            <a:pPr marL="0" lvl="0" indent="0" algn="l" rtl="0">
              <a:spcBef>
                <a:spcPts val="0"/>
              </a:spcBef>
              <a:spcAft>
                <a:spcPts val="0"/>
              </a:spcAft>
              <a:buClr>
                <a:srgbClr val="000000"/>
              </a:buClr>
              <a:buSzPts val="1100"/>
              <a:buFont typeface="Arial"/>
              <a:buNone/>
            </a:pPr>
            <a:r>
              <a:rPr lang="en" b="1"/>
              <a:t>This graph points to why this study was undertaken because the paymetns over the past few years diminished</a:t>
            </a:r>
            <a:endParaRPr b="1"/>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solidFill>
          <a:schemeClr val="dk2"/>
        </a:solidFill>
        <a:effectLst/>
      </p:bgPr>
    </p:bg>
    <p:spTree>
      <p:nvGrpSpPr>
        <p:cNvPr id="1" name="Shape 62"/>
        <p:cNvGrpSpPr/>
        <p:nvPr/>
      </p:nvGrpSpPr>
      <p:grpSpPr>
        <a:xfrm>
          <a:off x="0" y="0"/>
          <a:ext cx="0" cy="0"/>
          <a:chOff x="0" y="0"/>
          <a:chExt cx="0" cy="0"/>
        </a:xfrm>
      </p:grpSpPr>
      <p:sp>
        <p:nvSpPr>
          <p:cNvPr id="63" name="Google Shape;63;p14"/>
          <p:cNvSpPr/>
          <p:nvPr/>
        </p:nvSpPr>
        <p:spPr>
          <a:xfrm>
            <a:off x="0" y="4478274"/>
            <a:ext cx="9144000" cy="6651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64" name="Google Shape;64;p14"/>
          <p:cNvSpPr/>
          <p:nvPr/>
        </p:nvSpPr>
        <p:spPr>
          <a:xfrm>
            <a:off x="-9144" y="4539996"/>
            <a:ext cx="2249400" cy="5349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65" name="Google Shape;65;p14"/>
          <p:cNvSpPr/>
          <p:nvPr/>
        </p:nvSpPr>
        <p:spPr>
          <a:xfrm>
            <a:off x="2359152" y="4533138"/>
            <a:ext cx="6784800" cy="5349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66" name="Google Shape;66;p14"/>
          <p:cNvSpPr txBox="1">
            <a:spLocks noGrp="1"/>
          </p:cNvSpPr>
          <p:nvPr>
            <p:ph type="ctrTitle"/>
          </p:nvPr>
        </p:nvSpPr>
        <p:spPr>
          <a:xfrm>
            <a:off x="1752600" y="1714500"/>
            <a:ext cx="6477000" cy="137160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Clr>
                <a:schemeClr val="lt2"/>
              </a:buClr>
              <a:buSzPts val="1400"/>
              <a:buFont typeface="Arial"/>
              <a:buNone/>
              <a:defRPr/>
            </a:lvl1pPr>
            <a:lvl2pPr marL="0" marR="0" lvl="1" indent="-88900" algn="l" rtl="0">
              <a:spcBef>
                <a:spcPts val="0"/>
              </a:spcBef>
              <a:spcAft>
                <a:spcPts val="0"/>
              </a:spcAft>
              <a:buSzPts val="1400"/>
              <a:buChar char="○"/>
              <a:defRPr/>
            </a:lvl2pPr>
            <a:lvl3pPr marL="0" marR="0" lvl="2" indent="-88900" algn="l" rtl="0">
              <a:spcBef>
                <a:spcPts val="0"/>
              </a:spcBef>
              <a:spcAft>
                <a:spcPts val="0"/>
              </a:spcAft>
              <a:buSzPts val="1400"/>
              <a:buChar char="■"/>
              <a:defRPr/>
            </a:lvl3pPr>
            <a:lvl4pPr marL="0" marR="0" lvl="3" indent="-88900" algn="l" rtl="0">
              <a:spcBef>
                <a:spcPts val="0"/>
              </a:spcBef>
              <a:spcAft>
                <a:spcPts val="0"/>
              </a:spcAft>
              <a:buSzPts val="1400"/>
              <a:buChar char="●"/>
              <a:defRPr/>
            </a:lvl4pPr>
            <a:lvl5pPr marL="0" marR="0" lvl="4" indent="-88900" algn="l" rtl="0">
              <a:spcBef>
                <a:spcPts val="0"/>
              </a:spcBef>
              <a:spcAft>
                <a:spcPts val="0"/>
              </a:spcAft>
              <a:buSzPts val="1400"/>
              <a:buChar char="○"/>
              <a:defRPr/>
            </a:lvl5pPr>
            <a:lvl6pPr marL="0" marR="0" lvl="5" indent="-88900" algn="l" rtl="0">
              <a:spcBef>
                <a:spcPts val="0"/>
              </a:spcBef>
              <a:spcAft>
                <a:spcPts val="0"/>
              </a:spcAft>
              <a:buSzPts val="1400"/>
              <a:buChar char="■"/>
              <a:defRPr/>
            </a:lvl6pPr>
            <a:lvl7pPr marL="0" marR="0" lvl="6" indent="-88900" algn="l" rtl="0">
              <a:spcBef>
                <a:spcPts val="0"/>
              </a:spcBef>
              <a:spcAft>
                <a:spcPts val="0"/>
              </a:spcAft>
              <a:buSzPts val="1400"/>
              <a:buChar char="●"/>
              <a:defRPr/>
            </a:lvl7pPr>
            <a:lvl8pPr marL="0" marR="0" lvl="7" indent="-88900" algn="l" rtl="0">
              <a:spcBef>
                <a:spcPts val="0"/>
              </a:spcBef>
              <a:spcAft>
                <a:spcPts val="0"/>
              </a:spcAft>
              <a:buSzPts val="1400"/>
              <a:buChar char="○"/>
              <a:defRPr/>
            </a:lvl8pPr>
            <a:lvl9pPr marL="0" marR="0" lvl="8" indent="-88900" algn="l" rtl="0">
              <a:spcBef>
                <a:spcPts val="0"/>
              </a:spcBef>
              <a:spcAft>
                <a:spcPts val="0"/>
              </a:spcAft>
              <a:buSzPts val="1400"/>
              <a:buChar char="■"/>
              <a:defRPr/>
            </a:lvl9pPr>
          </a:lstStyle>
          <a:p>
            <a:endParaRPr/>
          </a:p>
        </p:txBody>
      </p:sp>
      <p:sp>
        <p:nvSpPr>
          <p:cNvPr id="67" name="Google Shape;67;p14"/>
          <p:cNvSpPr txBox="1">
            <a:spLocks noGrp="1"/>
          </p:cNvSpPr>
          <p:nvPr>
            <p:ph type="subTitle" idx="1"/>
          </p:nvPr>
        </p:nvSpPr>
        <p:spPr>
          <a:xfrm>
            <a:off x="2362200" y="4537528"/>
            <a:ext cx="6705600" cy="514200"/>
          </a:xfrm>
          <a:prstGeom prst="rect">
            <a:avLst/>
          </a:prstGeom>
          <a:noFill/>
          <a:ln>
            <a:noFill/>
          </a:ln>
        </p:spPr>
        <p:txBody>
          <a:bodyPr spcFirstLastPara="1" wrap="square" lIns="91425" tIns="91425" rIns="91425" bIns="91425" anchor="ctr" anchorCtr="0"/>
          <a:lstStyle>
            <a:lvl1pPr marL="0" marR="0" lvl="0" indent="0" algn="l" rtl="0">
              <a:spcBef>
                <a:spcPts val="700"/>
              </a:spcBef>
              <a:spcAft>
                <a:spcPts val="0"/>
              </a:spcAft>
              <a:buClr>
                <a:schemeClr val="accent2"/>
              </a:buClr>
              <a:buSzPts val="1400"/>
              <a:buFont typeface="Noto Symbol"/>
              <a:buNone/>
              <a:defRPr/>
            </a:lvl1pPr>
            <a:lvl2pPr marL="457200" marR="0" lvl="1" indent="0" algn="ctr" rtl="0">
              <a:spcBef>
                <a:spcPts val="550"/>
              </a:spcBef>
              <a:spcAft>
                <a:spcPts val="0"/>
              </a:spcAft>
              <a:buClr>
                <a:schemeClr val="accent1"/>
              </a:buClr>
              <a:buSzPts val="1400"/>
              <a:buFont typeface="Noto Symbol"/>
              <a:buNone/>
              <a:defRPr/>
            </a:lvl2pPr>
            <a:lvl3pPr marL="914400" marR="0" lvl="2" indent="0" algn="ctr" rtl="0">
              <a:spcBef>
                <a:spcPts val="500"/>
              </a:spcBef>
              <a:spcAft>
                <a:spcPts val="0"/>
              </a:spcAft>
              <a:buClr>
                <a:schemeClr val="accent2"/>
              </a:buClr>
              <a:buSzPts val="1400"/>
              <a:buFont typeface="Noto Symbol"/>
              <a:buNone/>
              <a:defRPr/>
            </a:lvl3pPr>
            <a:lvl4pPr marL="1371600" marR="0" lvl="3" indent="0" algn="ctr" rtl="0">
              <a:spcBef>
                <a:spcPts val="400"/>
              </a:spcBef>
              <a:spcAft>
                <a:spcPts val="0"/>
              </a:spcAft>
              <a:buClr>
                <a:schemeClr val="accent3"/>
              </a:buClr>
              <a:buSzPts val="1400"/>
              <a:buFont typeface="Noto Symbol"/>
              <a:buNone/>
              <a:defRPr/>
            </a:lvl4pPr>
            <a:lvl5pPr marL="1828800" marR="0" lvl="4" indent="0" algn="ctr" rtl="0">
              <a:spcBef>
                <a:spcPts val="400"/>
              </a:spcBef>
              <a:spcAft>
                <a:spcPts val="0"/>
              </a:spcAft>
              <a:buClr>
                <a:schemeClr val="accent4"/>
              </a:buClr>
              <a:buSzPts val="1400"/>
              <a:buFont typeface="Noto Symbol"/>
              <a:buNone/>
              <a:defRPr/>
            </a:lvl5pPr>
            <a:lvl6pPr marL="2286000" marR="0" lvl="5" indent="0" algn="ctr" rtl="0">
              <a:spcBef>
                <a:spcPts val="360"/>
              </a:spcBef>
              <a:spcAft>
                <a:spcPts val="0"/>
              </a:spcAft>
              <a:buClr>
                <a:schemeClr val="accent1"/>
              </a:buClr>
              <a:buSzPts val="1400"/>
              <a:buFont typeface="Noto Symbol"/>
              <a:buNone/>
              <a:defRPr/>
            </a:lvl6pPr>
            <a:lvl7pPr marL="2743200" marR="0" lvl="6" indent="0" algn="ctr" rtl="0">
              <a:spcBef>
                <a:spcPts val="360"/>
              </a:spcBef>
              <a:spcAft>
                <a:spcPts val="0"/>
              </a:spcAft>
              <a:buClr>
                <a:schemeClr val="accent2"/>
              </a:buClr>
              <a:buSzPts val="1400"/>
              <a:buFont typeface="Noto Symbol"/>
              <a:buNone/>
              <a:defRPr/>
            </a:lvl7pPr>
            <a:lvl8pPr marL="3200400" marR="0" lvl="7" indent="0" algn="ctr" rtl="0">
              <a:spcBef>
                <a:spcPts val="360"/>
              </a:spcBef>
              <a:spcAft>
                <a:spcPts val="0"/>
              </a:spcAft>
              <a:buClr>
                <a:schemeClr val="accent3"/>
              </a:buClr>
              <a:buSzPts val="1400"/>
              <a:buFont typeface="Noto Symbol"/>
              <a:buNone/>
              <a:defRPr/>
            </a:lvl8pPr>
            <a:lvl9pPr marL="3657600" marR="0" lvl="8" indent="0" algn="ctr" rtl="0">
              <a:spcBef>
                <a:spcPts val="360"/>
              </a:spcBef>
              <a:spcAft>
                <a:spcPts val="0"/>
              </a:spcAft>
              <a:buClr>
                <a:schemeClr val="accent4"/>
              </a:buClr>
              <a:buSzPts val="1400"/>
              <a:buFont typeface="Noto Symbol"/>
              <a:buNone/>
              <a:defRPr/>
            </a:lvl9pPr>
          </a:lstStyle>
          <a:p>
            <a:endParaRPr/>
          </a:p>
        </p:txBody>
      </p:sp>
      <p:sp>
        <p:nvSpPr>
          <p:cNvPr id="68" name="Google Shape;68;p14"/>
          <p:cNvSpPr txBox="1">
            <a:spLocks noGrp="1"/>
          </p:cNvSpPr>
          <p:nvPr>
            <p:ph type="dt" idx="10"/>
          </p:nvPr>
        </p:nvSpPr>
        <p:spPr>
          <a:xfrm>
            <a:off x="76200" y="4551524"/>
            <a:ext cx="2057400" cy="514200"/>
          </a:xfrm>
          <a:prstGeom prst="rect">
            <a:avLst/>
          </a:prstGeom>
          <a:noFill/>
          <a:ln>
            <a:noFill/>
          </a:ln>
        </p:spPr>
        <p:txBody>
          <a:bodyPr spcFirstLastPara="1" wrap="square" lIns="91425" tIns="91425" rIns="91425" bIns="91425" anchor="ctr" anchorCtr="0"/>
          <a:lstStyle>
            <a:lvl1pPr marL="0" marR="0" lvl="0" indent="-88900" algn="ct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69" name="Google Shape;69;p14"/>
          <p:cNvSpPr txBox="1">
            <a:spLocks noGrp="1"/>
          </p:cNvSpPr>
          <p:nvPr>
            <p:ph type="sldNum" idx="12"/>
          </p:nvPr>
        </p:nvSpPr>
        <p:spPr>
          <a:xfrm>
            <a:off x="8001000" y="171450"/>
            <a:ext cx="838200" cy="2859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400" b="1" i="0" u="none" strike="noStrike" cap="none">
                <a:solidFill>
                  <a:schemeClr val="lt2"/>
                </a:solidFill>
                <a:latin typeface="Arial"/>
                <a:ea typeface="Arial"/>
                <a:cs typeface="Arial"/>
                <a:sym typeface="Arial"/>
              </a:defRPr>
            </a:lvl1pPr>
            <a:lvl2pPr marL="0" marR="0" lvl="1" indent="0" algn="ctr" rtl="0">
              <a:spcBef>
                <a:spcPts val="0"/>
              </a:spcBef>
              <a:buNone/>
              <a:defRPr sz="1400" b="1" i="0" u="none" strike="noStrike" cap="none">
                <a:solidFill>
                  <a:schemeClr val="lt2"/>
                </a:solidFill>
                <a:latin typeface="Arial"/>
                <a:ea typeface="Arial"/>
                <a:cs typeface="Arial"/>
                <a:sym typeface="Arial"/>
              </a:defRPr>
            </a:lvl2pPr>
            <a:lvl3pPr marL="0" marR="0" lvl="2" indent="0" algn="ctr" rtl="0">
              <a:spcBef>
                <a:spcPts val="0"/>
              </a:spcBef>
              <a:buNone/>
              <a:defRPr sz="1400" b="1" i="0" u="none" strike="noStrike" cap="none">
                <a:solidFill>
                  <a:schemeClr val="lt2"/>
                </a:solidFill>
                <a:latin typeface="Arial"/>
                <a:ea typeface="Arial"/>
                <a:cs typeface="Arial"/>
                <a:sym typeface="Arial"/>
              </a:defRPr>
            </a:lvl3pPr>
            <a:lvl4pPr marL="0" marR="0" lvl="3" indent="0" algn="ctr" rtl="0">
              <a:spcBef>
                <a:spcPts val="0"/>
              </a:spcBef>
              <a:buNone/>
              <a:defRPr sz="1400" b="1" i="0" u="none" strike="noStrike" cap="none">
                <a:solidFill>
                  <a:schemeClr val="lt2"/>
                </a:solidFill>
                <a:latin typeface="Arial"/>
                <a:ea typeface="Arial"/>
                <a:cs typeface="Arial"/>
                <a:sym typeface="Arial"/>
              </a:defRPr>
            </a:lvl4pPr>
            <a:lvl5pPr marL="0" marR="0" lvl="4" indent="0" algn="ctr" rtl="0">
              <a:spcBef>
                <a:spcPts val="0"/>
              </a:spcBef>
              <a:buNone/>
              <a:defRPr sz="1400" b="1" i="0" u="none" strike="noStrike" cap="none">
                <a:solidFill>
                  <a:schemeClr val="lt2"/>
                </a:solidFill>
                <a:latin typeface="Arial"/>
                <a:ea typeface="Arial"/>
                <a:cs typeface="Arial"/>
                <a:sym typeface="Arial"/>
              </a:defRPr>
            </a:lvl5pPr>
            <a:lvl6pPr marL="0" marR="0" lvl="5" indent="0" algn="ctr" rtl="0">
              <a:spcBef>
                <a:spcPts val="0"/>
              </a:spcBef>
              <a:buNone/>
              <a:defRPr sz="1400" b="1" i="0" u="none" strike="noStrike" cap="none">
                <a:solidFill>
                  <a:schemeClr val="lt2"/>
                </a:solidFill>
                <a:latin typeface="Arial"/>
                <a:ea typeface="Arial"/>
                <a:cs typeface="Arial"/>
                <a:sym typeface="Arial"/>
              </a:defRPr>
            </a:lvl6pPr>
            <a:lvl7pPr marL="0" marR="0" lvl="6" indent="0" algn="ctr" rtl="0">
              <a:spcBef>
                <a:spcPts val="0"/>
              </a:spcBef>
              <a:buNone/>
              <a:defRPr sz="1400" b="1" i="0" u="none" strike="noStrike" cap="none">
                <a:solidFill>
                  <a:schemeClr val="lt2"/>
                </a:solidFill>
                <a:latin typeface="Arial"/>
                <a:ea typeface="Arial"/>
                <a:cs typeface="Arial"/>
                <a:sym typeface="Arial"/>
              </a:defRPr>
            </a:lvl7pPr>
            <a:lvl8pPr marL="0" marR="0" lvl="7" indent="0" algn="ctr" rtl="0">
              <a:spcBef>
                <a:spcPts val="0"/>
              </a:spcBef>
              <a:buNone/>
              <a:defRPr sz="1400" b="1" i="0" u="none" strike="noStrike" cap="none">
                <a:solidFill>
                  <a:schemeClr val="lt2"/>
                </a:solidFill>
                <a:latin typeface="Arial"/>
                <a:ea typeface="Arial"/>
                <a:cs typeface="Arial"/>
                <a:sym typeface="Arial"/>
              </a:defRPr>
            </a:lvl8pPr>
            <a:lvl9pPr marL="0" marR="0" lvl="8" indent="0" algn="ctr" rtl="0">
              <a:spcBef>
                <a:spcPts val="0"/>
              </a:spcBef>
              <a:buNone/>
              <a:defRPr sz="1400" b="1" i="0" u="none" strike="noStrike" cap="none">
                <a:solidFill>
                  <a:schemeClr val="lt2"/>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
              <a:t>‹#›</a:t>
            </a:fld>
            <a:endParaRPr/>
          </a:p>
        </p:txBody>
      </p:sp>
      <p:pic>
        <p:nvPicPr>
          <p:cNvPr id="70" name="Google Shape;70;p14" descr="http://sga.wpi.edu/images/logo.png"/>
          <p:cNvPicPr preferRelativeResize="0"/>
          <p:nvPr/>
        </p:nvPicPr>
        <p:blipFill rotWithShape="1">
          <a:blip r:embed="rId2">
            <a:alphaModFix/>
          </a:blip>
          <a:srcRect/>
          <a:stretch/>
        </p:blipFill>
        <p:spPr>
          <a:xfrm>
            <a:off x="1963615" y="328613"/>
            <a:ext cx="4513500" cy="11001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1"/>
        <p:cNvGrpSpPr/>
        <p:nvPr/>
      </p:nvGrpSpPr>
      <p:grpSpPr>
        <a:xfrm>
          <a:off x="0" y="0"/>
          <a:ext cx="0" cy="0"/>
          <a:chOff x="0" y="0"/>
          <a:chExt cx="0" cy="0"/>
        </a:xfrm>
      </p:grpSpPr>
      <p:sp>
        <p:nvSpPr>
          <p:cNvPr id="72" name="Google Shape;72;p15"/>
          <p:cNvSpPr txBox="1">
            <a:spLocks noGrp="1"/>
          </p:cNvSpPr>
          <p:nvPr>
            <p:ph type="title"/>
          </p:nvPr>
        </p:nvSpPr>
        <p:spPr>
          <a:xfrm>
            <a:off x="612648" y="171450"/>
            <a:ext cx="8153400" cy="742800"/>
          </a:xfrm>
          <a:prstGeom prst="rect">
            <a:avLst/>
          </a:prstGeom>
          <a:noFill/>
          <a:ln>
            <a:noFill/>
          </a:ln>
        </p:spPr>
        <p:txBody>
          <a:bodyPr spcFirstLastPara="1" wrap="square" lIns="91425" tIns="91425" rIns="91425" bIns="91425" anchor="ctr" anchorCtr="0"/>
          <a:lstStyle>
            <a:lvl1pPr lvl="0" algn="l" rtl="0">
              <a:spcBef>
                <a:spcPts val="0"/>
              </a:spcBef>
              <a:spcAft>
                <a:spcPts val="0"/>
              </a:spcAft>
              <a:buClr>
                <a:schemeClr val="dk2"/>
              </a:buClr>
              <a:buSzPts val="1400"/>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73" name="Google Shape;73;p15"/>
          <p:cNvSpPr txBox="1">
            <a:spLocks noGrp="1"/>
          </p:cNvSpPr>
          <p:nvPr>
            <p:ph type="dt" idx="10"/>
          </p:nvPr>
        </p:nvSpPr>
        <p:spPr>
          <a:xfrm>
            <a:off x="6096000" y="4686300"/>
            <a:ext cx="2667000" cy="273900"/>
          </a:xfrm>
          <a:prstGeom prst="rect">
            <a:avLst/>
          </a:prstGeom>
          <a:noFill/>
          <a:ln>
            <a:noFill/>
          </a:ln>
        </p:spPr>
        <p:txBody>
          <a:bodyPr spcFirstLastPara="1" wrap="square" lIns="91425" tIns="91425" rIns="91425" bIns="91425" anchor="ctr" anchorCtr="0"/>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74" name="Google Shape;74;p15"/>
          <p:cNvSpPr txBox="1">
            <a:spLocks noGrp="1"/>
          </p:cNvSpPr>
          <p:nvPr>
            <p:ph type="ftr" idx="11"/>
          </p:nvPr>
        </p:nvSpPr>
        <p:spPr>
          <a:xfrm>
            <a:off x="609600" y="4686154"/>
            <a:ext cx="5421000" cy="273900"/>
          </a:xfrm>
          <a:prstGeom prst="rect">
            <a:avLst/>
          </a:prstGeom>
          <a:noFill/>
          <a:ln>
            <a:noFill/>
          </a:ln>
        </p:spPr>
        <p:txBody>
          <a:bodyPr spcFirstLastPara="1" wrap="square" lIns="91425" tIns="91425" rIns="91425" bIns="91425" anchor="ctr" anchorCtr="0"/>
          <a:lstStyle>
            <a:lvl1pPr marL="0" marR="0" lvl="0" indent="-88900" algn="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75" name="Google Shape;75;p15"/>
          <p:cNvSpPr txBox="1">
            <a:spLocks noGrp="1"/>
          </p:cNvSpPr>
          <p:nvPr>
            <p:ph type="sldNum" idx="12"/>
          </p:nvPr>
        </p:nvSpPr>
        <p:spPr>
          <a:xfrm>
            <a:off x="0" y="954166"/>
            <a:ext cx="533400" cy="1833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400" b="1" i="0" u="none" strike="noStrike" cap="none">
                <a:solidFill>
                  <a:srgbClr val="FFFFFF"/>
                </a:solidFill>
                <a:latin typeface="Arial"/>
                <a:ea typeface="Arial"/>
                <a:cs typeface="Arial"/>
                <a:sym typeface="Arial"/>
              </a:defRPr>
            </a:lvl1pPr>
            <a:lvl2pPr marL="0" marR="0" lvl="1" indent="0" algn="ctr" rtl="0">
              <a:spcBef>
                <a:spcPts val="0"/>
              </a:spcBef>
              <a:buNone/>
              <a:defRPr sz="1400" b="1" i="0" u="none" strike="noStrike" cap="none">
                <a:solidFill>
                  <a:srgbClr val="FFFFFF"/>
                </a:solidFill>
                <a:latin typeface="Arial"/>
                <a:ea typeface="Arial"/>
                <a:cs typeface="Arial"/>
                <a:sym typeface="Arial"/>
              </a:defRPr>
            </a:lvl2pPr>
            <a:lvl3pPr marL="0" marR="0" lvl="2" indent="0" algn="ctr" rtl="0">
              <a:spcBef>
                <a:spcPts val="0"/>
              </a:spcBef>
              <a:buNone/>
              <a:defRPr sz="1400" b="1" i="0" u="none" strike="noStrike" cap="none">
                <a:solidFill>
                  <a:srgbClr val="FFFFFF"/>
                </a:solidFill>
                <a:latin typeface="Arial"/>
                <a:ea typeface="Arial"/>
                <a:cs typeface="Arial"/>
                <a:sym typeface="Arial"/>
              </a:defRPr>
            </a:lvl3pPr>
            <a:lvl4pPr marL="0" marR="0" lvl="3" indent="0" algn="ctr" rtl="0">
              <a:spcBef>
                <a:spcPts val="0"/>
              </a:spcBef>
              <a:buNone/>
              <a:defRPr sz="1400" b="1" i="0" u="none" strike="noStrike" cap="none">
                <a:solidFill>
                  <a:srgbClr val="FFFFFF"/>
                </a:solidFill>
                <a:latin typeface="Arial"/>
                <a:ea typeface="Arial"/>
                <a:cs typeface="Arial"/>
                <a:sym typeface="Arial"/>
              </a:defRPr>
            </a:lvl4pPr>
            <a:lvl5pPr marL="0" marR="0" lvl="4" indent="0" algn="ctr" rtl="0">
              <a:spcBef>
                <a:spcPts val="0"/>
              </a:spcBef>
              <a:buNone/>
              <a:defRPr sz="1400" b="1" i="0" u="none" strike="noStrike" cap="none">
                <a:solidFill>
                  <a:srgbClr val="FFFFFF"/>
                </a:solidFill>
                <a:latin typeface="Arial"/>
                <a:ea typeface="Arial"/>
                <a:cs typeface="Arial"/>
                <a:sym typeface="Arial"/>
              </a:defRPr>
            </a:lvl5pPr>
            <a:lvl6pPr marL="0" marR="0" lvl="5" indent="0" algn="ctr" rtl="0">
              <a:spcBef>
                <a:spcPts val="0"/>
              </a:spcBef>
              <a:buNone/>
              <a:defRPr sz="1400" b="1" i="0" u="none" strike="noStrike" cap="none">
                <a:solidFill>
                  <a:srgbClr val="FFFFFF"/>
                </a:solidFill>
                <a:latin typeface="Arial"/>
                <a:ea typeface="Arial"/>
                <a:cs typeface="Arial"/>
                <a:sym typeface="Arial"/>
              </a:defRPr>
            </a:lvl6pPr>
            <a:lvl7pPr marL="0" marR="0" lvl="6" indent="0" algn="ctr" rtl="0">
              <a:spcBef>
                <a:spcPts val="0"/>
              </a:spcBef>
              <a:buNone/>
              <a:defRPr sz="1400" b="1" i="0" u="none" strike="noStrike" cap="none">
                <a:solidFill>
                  <a:srgbClr val="FFFFFF"/>
                </a:solidFill>
                <a:latin typeface="Arial"/>
                <a:ea typeface="Arial"/>
                <a:cs typeface="Arial"/>
                <a:sym typeface="Arial"/>
              </a:defRPr>
            </a:lvl7pPr>
            <a:lvl8pPr marL="0" marR="0" lvl="7" indent="0" algn="ctr" rtl="0">
              <a:spcBef>
                <a:spcPts val="0"/>
              </a:spcBef>
              <a:buNone/>
              <a:defRPr sz="1400" b="1" i="0" u="none" strike="noStrike" cap="none">
                <a:solidFill>
                  <a:srgbClr val="FFFFFF"/>
                </a:solidFill>
                <a:latin typeface="Arial"/>
                <a:ea typeface="Arial"/>
                <a:cs typeface="Arial"/>
                <a:sym typeface="Arial"/>
              </a:defRPr>
            </a:lvl8pPr>
            <a:lvl9pPr marL="0" marR="0" lvl="8" indent="0" algn="ctr" rtl="0">
              <a:spcBef>
                <a:spcPts val="0"/>
              </a:spcBef>
              <a:buNone/>
              <a:defRPr sz="1400" b="1"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
              <a:t>‹#›</a:t>
            </a:fld>
            <a:endParaRPr/>
          </a:p>
        </p:txBody>
      </p:sp>
      <p:sp>
        <p:nvSpPr>
          <p:cNvPr id="76" name="Google Shape;76;p15"/>
          <p:cNvSpPr txBox="1">
            <a:spLocks noGrp="1"/>
          </p:cNvSpPr>
          <p:nvPr>
            <p:ph type="body" idx="1"/>
          </p:nvPr>
        </p:nvSpPr>
        <p:spPr>
          <a:xfrm>
            <a:off x="612648" y="1200150"/>
            <a:ext cx="8153400" cy="3372000"/>
          </a:xfrm>
          <a:prstGeom prst="rect">
            <a:avLst/>
          </a:prstGeom>
          <a:noFill/>
          <a:ln>
            <a:noFill/>
          </a:ln>
        </p:spPr>
        <p:txBody>
          <a:bodyPr spcFirstLastPara="1" wrap="square" lIns="91425" tIns="91425" rIns="91425" bIns="91425" anchor="t" anchorCtr="0"/>
          <a:lstStyle>
            <a:lvl1pPr marL="457200" lvl="0" indent="-317500" algn="l" rtl="0">
              <a:spcBef>
                <a:spcPts val="700"/>
              </a:spcBef>
              <a:spcAft>
                <a:spcPts val="0"/>
              </a:spcAft>
              <a:buClr>
                <a:schemeClr val="accent2"/>
              </a:buClr>
              <a:buSzPts val="1400"/>
              <a:buFont typeface="Noto Symbol"/>
              <a:buChar char="◻"/>
              <a:defRPr/>
            </a:lvl1pPr>
            <a:lvl2pPr marL="914400" lvl="1" indent="-317500" algn="l" rtl="0">
              <a:spcBef>
                <a:spcPts val="550"/>
              </a:spcBef>
              <a:spcAft>
                <a:spcPts val="0"/>
              </a:spcAft>
              <a:buClr>
                <a:schemeClr val="accent1"/>
              </a:buClr>
              <a:buSzPts val="1400"/>
              <a:buFont typeface="Noto Symbol"/>
              <a:buChar char="⬜"/>
              <a:defRPr/>
            </a:lvl2pPr>
            <a:lvl3pPr marL="1371600" lvl="2" indent="-317500" algn="l" rtl="0">
              <a:spcBef>
                <a:spcPts val="500"/>
              </a:spcBef>
              <a:spcAft>
                <a:spcPts val="0"/>
              </a:spcAft>
              <a:buClr>
                <a:schemeClr val="accent2"/>
              </a:buClr>
              <a:buSzPts val="1400"/>
              <a:buFont typeface="Noto Symbol"/>
              <a:buChar char="■"/>
              <a:defRPr/>
            </a:lvl3pPr>
            <a:lvl4pPr marL="1828800" lvl="3" indent="-317500" algn="l" rtl="0">
              <a:spcBef>
                <a:spcPts val="400"/>
              </a:spcBef>
              <a:spcAft>
                <a:spcPts val="0"/>
              </a:spcAft>
              <a:buClr>
                <a:schemeClr val="accent3"/>
              </a:buClr>
              <a:buSzPts val="1400"/>
              <a:buFont typeface="Noto Symbol"/>
              <a:buChar char="■"/>
              <a:defRPr/>
            </a:lvl4pPr>
            <a:lvl5pPr marL="2286000" lvl="4" indent="-317500" algn="l" rtl="0">
              <a:spcBef>
                <a:spcPts val="400"/>
              </a:spcBef>
              <a:spcAft>
                <a:spcPts val="0"/>
              </a:spcAft>
              <a:buClr>
                <a:schemeClr val="accent4"/>
              </a:buClr>
              <a:buSzPts val="1400"/>
              <a:buFont typeface="Noto Symbol"/>
              <a:buChar char="■"/>
              <a:defRPr/>
            </a:lvl5pPr>
            <a:lvl6pPr marL="2743200" lvl="5" indent="-317500" algn="l" rtl="0">
              <a:spcBef>
                <a:spcPts val="360"/>
              </a:spcBef>
              <a:spcAft>
                <a:spcPts val="0"/>
              </a:spcAft>
              <a:buClr>
                <a:schemeClr val="accent1"/>
              </a:buClr>
              <a:buSzPts val="1400"/>
              <a:buFont typeface="Noto Symbol"/>
              <a:buChar char="▪"/>
              <a:defRPr/>
            </a:lvl6pPr>
            <a:lvl7pPr marL="3200400" lvl="6" indent="-317500" algn="l" rtl="0">
              <a:spcBef>
                <a:spcPts val="360"/>
              </a:spcBef>
              <a:spcAft>
                <a:spcPts val="0"/>
              </a:spcAft>
              <a:buClr>
                <a:schemeClr val="accent2"/>
              </a:buClr>
              <a:buSzPts val="1400"/>
              <a:buFont typeface="Noto Symbol"/>
              <a:buChar char="▪"/>
              <a:defRPr/>
            </a:lvl7pPr>
            <a:lvl8pPr marL="3657600" lvl="7" indent="-317500" algn="l" rtl="0">
              <a:spcBef>
                <a:spcPts val="360"/>
              </a:spcBef>
              <a:spcAft>
                <a:spcPts val="0"/>
              </a:spcAft>
              <a:buClr>
                <a:schemeClr val="accent3"/>
              </a:buClr>
              <a:buSzPts val="1400"/>
              <a:buFont typeface="Noto Symbol"/>
              <a:buChar char="▪"/>
              <a:defRPr/>
            </a:lvl8pPr>
            <a:lvl9pPr marL="4114800" lvl="8" indent="-317500" algn="l" rtl="0">
              <a:spcBef>
                <a:spcPts val="360"/>
              </a:spcBef>
              <a:spcAft>
                <a:spcPts val="0"/>
              </a:spcAft>
              <a:buClr>
                <a:schemeClr val="accent4"/>
              </a:buClr>
              <a:buSzPts val="1400"/>
              <a:buFont typeface="Noto Symbol"/>
              <a:buChar char="▪"/>
              <a:defRPr/>
            </a:lvl9pPr>
          </a:lstStyle>
          <a:p>
            <a:endParaRPr/>
          </a:p>
        </p:txBody>
      </p:sp>
      <p:grpSp>
        <p:nvGrpSpPr>
          <p:cNvPr id="77" name="Google Shape;77;p15"/>
          <p:cNvGrpSpPr/>
          <p:nvPr/>
        </p:nvGrpSpPr>
        <p:grpSpPr>
          <a:xfrm>
            <a:off x="85725" y="4629150"/>
            <a:ext cx="2352907" cy="514214"/>
            <a:chOff x="0" y="0"/>
            <a:chExt cx="2505225" cy="752325"/>
          </a:xfrm>
        </p:grpSpPr>
        <p:pic>
          <p:nvPicPr>
            <p:cNvPr id="78" name="Google Shape;78;p15" descr="cid:FBF0085F-2EF8-444F-BCED-DDD11E7BF7B2"/>
            <p:cNvPicPr preferRelativeResize="0"/>
            <p:nvPr/>
          </p:nvPicPr>
          <p:blipFill rotWithShape="1">
            <a:blip r:embed="rId2">
              <a:alphaModFix/>
            </a:blip>
            <a:srcRect/>
            <a:stretch/>
          </p:blipFill>
          <p:spPr>
            <a:xfrm>
              <a:off x="0" y="0"/>
              <a:ext cx="2085900" cy="677400"/>
            </a:xfrm>
            <a:prstGeom prst="rect">
              <a:avLst/>
            </a:prstGeom>
            <a:noFill/>
            <a:ln>
              <a:noFill/>
            </a:ln>
          </p:spPr>
        </p:pic>
        <p:sp>
          <p:nvSpPr>
            <p:cNvPr id="79" name="Google Shape;79;p15"/>
            <p:cNvSpPr txBox="1"/>
            <p:nvPr/>
          </p:nvSpPr>
          <p:spPr>
            <a:xfrm>
              <a:off x="695325" y="504825"/>
              <a:ext cx="1809900" cy="247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1200"/>
                </a:spcAft>
                <a:buNone/>
              </a:pPr>
              <a:r>
                <a:rPr lang="en" sz="800" b="1" i="0" u="none" strike="noStrike" cap="none">
                  <a:solidFill>
                    <a:schemeClr val="dk1"/>
                  </a:solidFill>
                  <a:latin typeface="Times New Roman"/>
                  <a:ea typeface="Times New Roman"/>
                  <a:cs typeface="Times New Roman"/>
                  <a:sym typeface="Times New Roman"/>
                </a:rPr>
                <a:t>Worcester Polytechnic Institute</a:t>
              </a:r>
              <a:endParaRPr sz="1000" b="0" i="0" u="none" strike="noStrike" cap="none">
                <a:solidFill>
                  <a:schemeClr val="dk1"/>
                </a:solidFill>
                <a:latin typeface="Arial"/>
                <a:ea typeface="Arial"/>
                <a:cs typeface="Arial"/>
                <a:sym typeface="Arial"/>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blipFill rotWithShape="1">
          <a:blip r:embed="rId2">
            <a:alphaModFix/>
          </a:blip>
          <a:tile tx="0" ty="0" sx="99997" sy="99997" flip="none" algn="tl"/>
        </a:blipFill>
        <a:effectLst/>
      </p:bgPr>
    </p:bg>
    <p:spTree>
      <p:nvGrpSpPr>
        <p:cNvPr id="1" name="Shape 80"/>
        <p:cNvGrpSpPr/>
        <p:nvPr/>
      </p:nvGrpSpPr>
      <p:grpSpPr>
        <a:xfrm>
          <a:off x="0" y="0"/>
          <a:ext cx="0" cy="0"/>
          <a:chOff x="0" y="0"/>
          <a:chExt cx="0" cy="0"/>
        </a:xfrm>
      </p:grpSpPr>
      <p:sp>
        <p:nvSpPr>
          <p:cNvPr id="81" name="Google Shape;81;p16"/>
          <p:cNvSpPr txBox="1">
            <a:spLocks noGrp="1"/>
          </p:cNvSpPr>
          <p:nvPr>
            <p:ph type="body" idx="1"/>
          </p:nvPr>
        </p:nvSpPr>
        <p:spPr>
          <a:xfrm>
            <a:off x="1371600" y="2057400"/>
            <a:ext cx="7123200" cy="1254900"/>
          </a:xfrm>
          <a:prstGeom prst="rect">
            <a:avLst/>
          </a:prstGeom>
          <a:noFill/>
          <a:ln>
            <a:noFill/>
          </a:ln>
        </p:spPr>
        <p:txBody>
          <a:bodyPr spcFirstLastPara="1" wrap="square" lIns="91425" tIns="91425" rIns="91425" bIns="91425" anchor="t" anchorCtr="0"/>
          <a:lstStyle>
            <a:lvl1pPr marL="457200" lvl="0" indent="-228600" rtl="0">
              <a:spcBef>
                <a:spcPts val="700"/>
              </a:spcBef>
              <a:spcAft>
                <a:spcPts val="0"/>
              </a:spcAft>
              <a:buClr>
                <a:schemeClr val="dk2"/>
              </a:buClr>
              <a:buSzPts val="1400"/>
              <a:buNone/>
              <a:defRPr/>
            </a:lvl1pPr>
            <a:lvl2pPr marL="914400" lvl="1" indent="-228600" rtl="0">
              <a:spcBef>
                <a:spcPts val="550"/>
              </a:spcBef>
              <a:spcAft>
                <a:spcPts val="0"/>
              </a:spcAft>
              <a:buClr>
                <a:srgbClr val="888888"/>
              </a:buClr>
              <a:buSzPts val="1400"/>
              <a:buNone/>
              <a:defRPr/>
            </a:lvl2pPr>
            <a:lvl3pPr marL="1371600" lvl="2" indent="-228600" rtl="0">
              <a:spcBef>
                <a:spcPts val="500"/>
              </a:spcBef>
              <a:spcAft>
                <a:spcPts val="0"/>
              </a:spcAft>
              <a:buClr>
                <a:srgbClr val="888888"/>
              </a:buClr>
              <a:buSzPts val="1400"/>
              <a:buNone/>
              <a:defRPr/>
            </a:lvl3pPr>
            <a:lvl4pPr marL="1828800" lvl="3" indent="-228600" rtl="0">
              <a:spcBef>
                <a:spcPts val="400"/>
              </a:spcBef>
              <a:spcAft>
                <a:spcPts val="0"/>
              </a:spcAft>
              <a:buClr>
                <a:srgbClr val="888888"/>
              </a:buClr>
              <a:buSzPts val="1400"/>
              <a:buNone/>
              <a:defRPr/>
            </a:lvl4pPr>
            <a:lvl5pPr marL="2286000" lvl="4" indent="-228600" rtl="0">
              <a:spcBef>
                <a:spcPts val="400"/>
              </a:spcBef>
              <a:spcAft>
                <a:spcPts val="0"/>
              </a:spcAft>
              <a:buClr>
                <a:srgbClr val="888888"/>
              </a:buClr>
              <a:buSzPts val="1400"/>
              <a:buNone/>
              <a:defRPr/>
            </a:lvl5pPr>
            <a:lvl6pPr marL="2743200" lvl="5" indent="-317500" rtl="0">
              <a:spcBef>
                <a:spcPts val="360"/>
              </a:spcBef>
              <a:spcAft>
                <a:spcPts val="0"/>
              </a:spcAft>
              <a:buSzPts val="1400"/>
              <a:buChar char="▪"/>
              <a:defRPr/>
            </a:lvl6pPr>
            <a:lvl7pPr marL="3200400" lvl="6" indent="-317500" rtl="0">
              <a:spcBef>
                <a:spcPts val="360"/>
              </a:spcBef>
              <a:spcAft>
                <a:spcPts val="0"/>
              </a:spcAft>
              <a:buSzPts val="1400"/>
              <a:buChar char="▪"/>
              <a:defRPr/>
            </a:lvl7pPr>
            <a:lvl8pPr marL="3657600" lvl="7" indent="-317500" rtl="0">
              <a:spcBef>
                <a:spcPts val="360"/>
              </a:spcBef>
              <a:spcAft>
                <a:spcPts val="0"/>
              </a:spcAft>
              <a:buSzPts val="1400"/>
              <a:buChar char="▪"/>
              <a:defRPr/>
            </a:lvl8pPr>
            <a:lvl9pPr marL="4114800" lvl="8" indent="-317500" rtl="0">
              <a:spcBef>
                <a:spcPts val="360"/>
              </a:spcBef>
              <a:spcAft>
                <a:spcPts val="0"/>
              </a:spcAft>
              <a:buSzPts val="1400"/>
              <a:buChar char="▪"/>
              <a:defRPr/>
            </a:lvl9pPr>
          </a:lstStyle>
          <a:p>
            <a:endParaRPr/>
          </a:p>
        </p:txBody>
      </p:sp>
      <p:sp>
        <p:nvSpPr>
          <p:cNvPr id="82" name="Google Shape;82;p16"/>
          <p:cNvSpPr/>
          <p:nvPr/>
        </p:nvSpPr>
        <p:spPr>
          <a:xfrm>
            <a:off x="0" y="1143000"/>
            <a:ext cx="9144000" cy="8574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83" name="Google Shape;83;p16"/>
          <p:cNvSpPr/>
          <p:nvPr/>
        </p:nvSpPr>
        <p:spPr>
          <a:xfrm>
            <a:off x="0" y="1200150"/>
            <a:ext cx="1295400" cy="7428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84" name="Google Shape;84;p16"/>
          <p:cNvSpPr/>
          <p:nvPr/>
        </p:nvSpPr>
        <p:spPr>
          <a:xfrm>
            <a:off x="1371600" y="1200150"/>
            <a:ext cx="7772400" cy="7428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85" name="Google Shape;85;p16"/>
          <p:cNvSpPr txBox="1">
            <a:spLocks noGrp="1"/>
          </p:cNvSpPr>
          <p:nvPr>
            <p:ph type="title"/>
          </p:nvPr>
        </p:nvSpPr>
        <p:spPr>
          <a:xfrm>
            <a:off x="1371600" y="1200150"/>
            <a:ext cx="7620000" cy="742800"/>
          </a:xfrm>
          <a:prstGeom prst="rect">
            <a:avLst/>
          </a:prstGeom>
          <a:noFill/>
          <a:ln>
            <a:noFill/>
          </a:ln>
        </p:spPr>
        <p:txBody>
          <a:bodyPr spcFirstLastPara="1" wrap="square" lIns="91425" tIns="91425" rIns="91425" bIns="91425" anchor="ctr" anchorCtr="0"/>
          <a:lstStyle>
            <a:lvl1pPr lvl="0" algn="l" rtl="0">
              <a:spcBef>
                <a:spcPts val="0"/>
              </a:spcBef>
              <a:spcAft>
                <a:spcPts val="0"/>
              </a:spcAft>
              <a:buClr>
                <a:srgbClr val="FFFFFF"/>
              </a:buClr>
              <a:buSzPts val="1400"/>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86" name="Google Shape;86;p16"/>
          <p:cNvSpPr txBox="1">
            <a:spLocks noGrp="1"/>
          </p:cNvSpPr>
          <p:nvPr>
            <p:ph type="dt" idx="10"/>
          </p:nvPr>
        </p:nvSpPr>
        <p:spPr>
          <a:xfrm>
            <a:off x="6096000" y="4686300"/>
            <a:ext cx="2667000" cy="273900"/>
          </a:xfrm>
          <a:prstGeom prst="rect">
            <a:avLst/>
          </a:prstGeom>
          <a:noFill/>
          <a:ln>
            <a:noFill/>
          </a:ln>
        </p:spPr>
        <p:txBody>
          <a:bodyPr spcFirstLastPara="1" wrap="square" lIns="91425" tIns="91425" rIns="91425" bIns="91425" anchor="ctr" anchorCtr="0"/>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87" name="Google Shape;87;p16"/>
          <p:cNvSpPr txBox="1">
            <a:spLocks noGrp="1"/>
          </p:cNvSpPr>
          <p:nvPr>
            <p:ph type="sldNum" idx="12"/>
          </p:nvPr>
        </p:nvSpPr>
        <p:spPr>
          <a:xfrm>
            <a:off x="0" y="1314450"/>
            <a:ext cx="1295400" cy="5262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2400" b="1" i="0" u="none" strike="noStrike" cap="none">
                <a:solidFill>
                  <a:srgbClr val="FFFFFF"/>
                </a:solidFill>
                <a:latin typeface="Arial"/>
                <a:ea typeface="Arial"/>
                <a:cs typeface="Arial"/>
                <a:sym typeface="Arial"/>
              </a:defRPr>
            </a:lvl1pPr>
            <a:lvl2pPr marL="0" marR="0" lvl="1" indent="0" algn="ctr" rtl="0">
              <a:spcBef>
                <a:spcPts val="0"/>
              </a:spcBef>
              <a:buNone/>
              <a:defRPr sz="2400" b="1" i="0" u="none" strike="noStrike" cap="none">
                <a:solidFill>
                  <a:srgbClr val="FFFFFF"/>
                </a:solidFill>
                <a:latin typeface="Arial"/>
                <a:ea typeface="Arial"/>
                <a:cs typeface="Arial"/>
                <a:sym typeface="Arial"/>
              </a:defRPr>
            </a:lvl2pPr>
            <a:lvl3pPr marL="0" marR="0" lvl="2" indent="0" algn="ctr" rtl="0">
              <a:spcBef>
                <a:spcPts val="0"/>
              </a:spcBef>
              <a:buNone/>
              <a:defRPr sz="2400" b="1" i="0" u="none" strike="noStrike" cap="none">
                <a:solidFill>
                  <a:srgbClr val="FFFFFF"/>
                </a:solidFill>
                <a:latin typeface="Arial"/>
                <a:ea typeface="Arial"/>
                <a:cs typeface="Arial"/>
                <a:sym typeface="Arial"/>
              </a:defRPr>
            </a:lvl3pPr>
            <a:lvl4pPr marL="0" marR="0" lvl="3" indent="0" algn="ctr" rtl="0">
              <a:spcBef>
                <a:spcPts val="0"/>
              </a:spcBef>
              <a:buNone/>
              <a:defRPr sz="2400" b="1" i="0" u="none" strike="noStrike" cap="none">
                <a:solidFill>
                  <a:srgbClr val="FFFFFF"/>
                </a:solidFill>
                <a:latin typeface="Arial"/>
                <a:ea typeface="Arial"/>
                <a:cs typeface="Arial"/>
                <a:sym typeface="Arial"/>
              </a:defRPr>
            </a:lvl4pPr>
            <a:lvl5pPr marL="0" marR="0" lvl="4" indent="0" algn="ctr" rtl="0">
              <a:spcBef>
                <a:spcPts val="0"/>
              </a:spcBef>
              <a:buNone/>
              <a:defRPr sz="2400" b="1" i="0" u="none" strike="noStrike" cap="none">
                <a:solidFill>
                  <a:srgbClr val="FFFFFF"/>
                </a:solidFill>
                <a:latin typeface="Arial"/>
                <a:ea typeface="Arial"/>
                <a:cs typeface="Arial"/>
                <a:sym typeface="Arial"/>
              </a:defRPr>
            </a:lvl5pPr>
            <a:lvl6pPr marL="0" marR="0" lvl="5" indent="0" algn="ctr" rtl="0">
              <a:spcBef>
                <a:spcPts val="0"/>
              </a:spcBef>
              <a:buNone/>
              <a:defRPr sz="2400" b="1" i="0" u="none" strike="noStrike" cap="none">
                <a:solidFill>
                  <a:srgbClr val="FFFFFF"/>
                </a:solidFill>
                <a:latin typeface="Arial"/>
                <a:ea typeface="Arial"/>
                <a:cs typeface="Arial"/>
                <a:sym typeface="Arial"/>
              </a:defRPr>
            </a:lvl6pPr>
            <a:lvl7pPr marL="0" marR="0" lvl="6" indent="0" algn="ctr" rtl="0">
              <a:spcBef>
                <a:spcPts val="0"/>
              </a:spcBef>
              <a:buNone/>
              <a:defRPr sz="2400" b="1" i="0" u="none" strike="noStrike" cap="none">
                <a:solidFill>
                  <a:srgbClr val="FFFFFF"/>
                </a:solidFill>
                <a:latin typeface="Arial"/>
                <a:ea typeface="Arial"/>
                <a:cs typeface="Arial"/>
                <a:sym typeface="Arial"/>
              </a:defRPr>
            </a:lvl7pPr>
            <a:lvl8pPr marL="0" marR="0" lvl="7" indent="0" algn="ctr" rtl="0">
              <a:spcBef>
                <a:spcPts val="0"/>
              </a:spcBef>
              <a:buNone/>
              <a:defRPr sz="2400" b="1" i="0" u="none" strike="noStrike" cap="none">
                <a:solidFill>
                  <a:srgbClr val="FFFFFF"/>
                </a:solidFill>
                <a:latin typeface="Arial"/>
                <a:ea typeface="Arial"/>
                <a:cs typeface="Arial"/>
                <a:sym typeface="Arial"/>
              </a:defRPr>
            </a:lvl8pPr>
            <a:lvl9pPr marL="0" marR="0" lvl="8" indent="0" algn="ctr" rtl="0">
              <a:spcBef>
                <a:spcPts val="0"/>
              </a:spcBef>
              <a:buNone/>
              <a:defRPr sz="2400" b="1"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
              <a:t>‹#›</a:t>
            </a:fld>
            <a:endParaRPr/>
          </a:p>
        </p:txBody>
      </p:sp>
      <p:sp>
        <p:nvSpPr>
          <p:cNvPr id="88" name="Google Shape;88;p16"/>
          <p:cNvSpPr txBox="1">
            <a:spLocks noGrp="1"/>
          </p:cNvSpPr>
          <p:nvPr>
            <p:ph type="ftr" idx="11"/>
          </p:nvPr>
        </p:nvSpPr>
        <p:spPr>
          <a:xfrm>
            <a:off x="609600" y="4686154"/>
            <a:ext cx="5421000" cy="273900"/>
          </a:xfrm>
          <a:prstGeom prst="rect">
            <a:avLst/>
          </a:prstGeom>
          <a:noFill/>
          <a:ln>
            <a:noFill/>
          </a:ln>
        </p:spPr>
        <p:txBody>
          <a:bodyPr spcFirstLastPara="1" wrap="square" lIns="91425" tIns="91425" rIns="91425" bIns="91425" anchor="ctr" anchorCtr="0"/>
          <a:lstStyle>
            <a:lvl1pPr marL="0" marR="0" lvl="0" indent="-88900" algn="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grpSp>
        <p:nvGrpSpPr>
          <p:cNvPr id="89" name="Google Shape;89;p16"/>
          <p:cNvGrpSpPr/>
          <p:nvPr/>
        </p:nvGrpSpPr>
        <p:grpSpPr>
          <a:xfrm>
            <a:off x="85725" y="4629150"/>
            <a:ext cx="2352907" cy="514214"/>
            <a:chOff x="0" y="0"/>
            <a:chExt cx="2505225" cy="752325"/>
          </a:xfrm>
        </p:grpSpPr>
        <p:pic>
          <p:nvPicPr>
            <p:cNvPr id="90" name="Google Shape;90;p16" descr="cid:FBF0085F-2EF8-444F-BCED-DDD11E7BF7B2"/>
            <p:cNvPicPr preferRelativeResize="0"/>
            <p:nvPr/>
          </p:nvPicPr>
          <p:blipFill rotWithShape="1">
            <a:blip r:embed="rId3">
              <a:alphaModFix/>
            </a:blip>
            <a:srcRect/>
            <a:stretch/>
          </p:blipFill>
          <p:spPr>
            <a:xfrm>
              <a:off x="0" y="0"/>
              <a:ext cx="2085900" cy="677400"/>
            </a:xfrm>
            <a:prstGeom prst="rect">
              <a:avLst/>
            </a:prstGeom>
            <a:noFill/>
            <a:ln>
              <a:noFill/>
            </a:ln>
          </p:spPr>
        </p:pic>
        <p:sp>
          <p:nvSpPr>
            <p:cNvPr id="91" name="Google Shape;91;p16"/>
            <p:cNvSpPr txBox="1"/>
            <p:nvPr/>
          </p:nvSpPr>
          <p:spPr>
            <a:xfrm>
              <a:off x="695325" y="504825"/>
              <a:ext cx="1809900" cy="247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1200"/>
                </a:spcAft>
                <a:buNone/>
              </a:pPr>
              <a:r>
                <a:rPr lang="en" sz="800" b="1" i="0" u="none" strike="noStrike" cap="none">
                  <a:solidFill>
                    <a:schemeClr val="dk1"/>
                  </a:solidFill>
                  <a:latin typeface="Times New Roman"/>
                  <a:ea typeface="Times New Roman"/>
                  <a:cs typeface="Times New Roman"/>
                  <a:sym typeface="Times New Roman"/>
                </a:rPr>
                <a:t>Worcester Polytechnic Institute</a:t>
              </a:r>
              <a:endParaRPr sz="1000" b="0" i="0" u="none" strike="noStrike" cap="none">
                <a:solidFill>
                  <a:schemeClr val="dk1"/>
                </a:solidFill>
                <a:latin typeface="Arial"/>
                <a:ea typeface="Arial"/>
                <a:cs typeface="Arial"/>
                <a:sym typeface="Arial"/>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2"/>
        <p:cNvGrpSpPr/>
        <p:nvPr/>
      </p:nvGrpSpPr>
      <p:grpSpPr>
        <a:xfrm>
          <a:off x="0" y="0"/>
          <a:ext cx="0" cy="0"/>
          <a:chOff x="0" y="0"/>
          <a:chExt cx="0" cy="0"/>
        </a:xfrm>
      </p:grpSpPr>
      <p:sp>
        <p:nvSpPr>
          <p:cNvPr id="93" name="Google Shape;93;p17"/>
          <p:cNvSpPr txBox="1">
            <a:spLocks noGrp="1"/>
          </p:cNvSpPr>
          <p:nvPr>
            <p:ph type="title"/>
          </p:nvPr>
        </p:nvSpPr>
        <p:spPr>
          <a:xfrm>
            <a:off x="609600" y="171450"/>
            <a:ext cx="8153400" cy="742800"/>
          </a:xfrm>
          <a:prstGeom prst="rect">
            <a:avLst/>
          </a:prstGeom>
          <a:noFill/>
          <a:ln>
            <a:noFill/>
          </a:ln>
        </p:spPr>
        <p:txBody>
          <a:bodyPr spcFirstLastPara="1" wrap="square" lIns="91425" tIns="91425" rIns="91425" bIns="91425" anchor="ctr" anchorCtr="0"/>
          <a:lstStyle>
            <a:lvl1pPr lvl="0" algn="l" rtl="0">
              <a:spcBef>
                <a:spcPts val="0"/>
              </a:spcBef>
              <a:spcAft>
                <a:spcPts val="0"/>
              </a:spcAft>
              <a:buClr>
                <a:schemeClr val="dk2"/>
              </a:buClr>
              <a:buSzPts val="1400"/>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94" name="Google Shape;94;p17"/>
          <p:cNvSpPr txBox="1">
            <a:spLocks noGrp="1"/>
          </p:cNvSpPr>
          <p:nvPr>
            <p:ph type="body" idx="1"/>
          </p:nvPr>
        </p:nvSpPr>
        <p:spPr>
          <a:xfrm>
            <a:off x="609600" y="1192175"/>
            <a:ext cx="3886200" cy="3429000"/>
          </a:xfrm>
          <a:prstGeom prst="rect">
            <a:avLst/>
          </a:prstGeom>
          <a:noFill/>
          <a:ln>
            <a:noFill/>
          </a:ln>
        </p:spPr>
        <p:txBody>
          <a:bodyPr spcFirstLastPara="1" wrap="square" lIns="91425" tIns="91425" rIns="91425" bIns="91425" anchor="t" anchorCtr="0"/>
          <a:lstStyle>
            <a:lvl1pPr marL="457200" lvl="0" indent="-317500" algn="l" rtl="0">
              <a:spcBef>
                <a:spcPts val="700"/>
              </a:spcBef>
              <a:spcAft>
                <a:spcPts val="0"/>
              </a:spcAft>
              <a:buClr>
                <a:schemeClr val="accent2"/>
              </a:buClr>
              <a:buSzPts val="1400"/>
              <a:buFont typeface="Noto Symbol"/>
              <a:buChar char="◻"/>
              <a:defRPr/>
            </a:lvl1pPr>
            <a:lvl2pPr marL="914400" lvl="1" indent="-317500" algn="l" rtl="0">
              <a:spcBef>
                <a:spcPts val="550"/>
              </a:spcBef>
              <a:spcAft>
                <a:spcPts val="0"/>
              </a:spcAft>
              <a:buClr>
                <a:schemeClr val="accent1"/>
              </a:buClr>
              <a:buSzPts val="1400"/>
              <a:buFont typeface="Noto Symbol"/>
              <a:buChar char="⬜"/>
              <a:defRPr/>
            </a:lvl2pPr>
            <a:lvl3pPr marL="1371600" lvl="2" indent="-317500" algn="l" rtl="0">
              <a:spcBef>
                <a:spcPts val="500"/>
              </a:spcBef>
              <a:spcAft>
                <a:spcPts val="0"/>
              </a:spcAft>
              <a:buClr>
                <a:schemeClr val="accent2"/>
              </a:buClr>
              <a:buSzPts val="1400"/>
              <a:buFont typeface="Noto Symbol"/>
              <a:buChar char="■"/>
              <a:defRPr/>
            </a:lvl3pPr>
            <a:lvl4pPr marL="1828800" lvl="3" indent="-317500" algn="l" rtl="0">
              <a:spcBef>
                <a:spcPts val="400"/>
              </a:spcBef>
              <a:spcAft>
                <a:spcPts val="0"/>
              </a:spcAft>
              <a:buClr>
                <a:schemeClr val="accent3"/>
              </a:buClr>
              <a:buSzPts val="1400"/>
              <a:buFont typeface="Noto Symbol"/>
              <a:buChar char="■"/>
              <a:defRPr/>
            </a:lvl4pPr>
            <a:lvl5pPr marL="2286000" lvl="4" indent="-317500" algn="l" rtl="0">
              <a:spcBef>
                <a:spcPts val="400"/>
              </a:spcBef>
              <a:spcAft>
                <a:spcPts val="0"/>
              </a:spcAft>
              <a:buClr>
                <a:schemeClr val="accent4"/>
              </a:buClr>
              <a:buSzPts val="1400"/>
              <a:buFont typeface="Noto Symbol"/>
              <a:buChar char="■"/>
              <a:defRPr/>
            </a:lvl5pPr>
            <a:lvl6pPr marL="2743200" lvl="5" indent="-317500" algn="l" rtl="0">
              <a:spcBef>
                <a:spcPts val="360"/>
              </a:spcBef>
              <a:spcAft>
                <a:spcPts val="0"/>
              </a:spcAft>
              <a:buClr>
                <a:schemeClr val="accent1"/>
              </a:buClr>
              <a:buSzPts val="1400"/>
              <a:buFont typeface="Noto Symbol"/>
              <a:buChar char="▪"/>
              <a:defRPr/>
            </a:lvl6pPr>
            <a:lvl7pPr marL="3200400" lvl="6" indent="-317500" algn="l" rtl="0">
              <a:spcBef>
                <a:spcPts val="360"/>
              </a:spcBef>
              <a:spcAft>
                <a:spcPts val="0"/>
              </a:spcAft>
              <a:buClr>
                <a:schemeClr val="accent2"/>
              </a:buClr>
              <a:buSzPts val="1400"/>
              <a:buFont typeface="Noto Symbol"/>
              <a:buChar char="▪"/>
              <a:defRPr/>
            </a:lvl7pPr>
            <a:lvl8pPr marL="3657600" lvl="7" indent="-317500" algn="l" rtl="0">
              <a:spcBef>
                <a:spcPts val="360"/>
              </a:spcBef>
              <a:spcAft>
                <a:spcPts val="0"/>
              </a:spcAft>
              <a:buClr>
                <a:schemeClr val="accent3"/>
              </a:buClr>
              <a:buSzPts val="1400"/>
              <a:buFont typeface="Noto Symbol"/>
              <a:buChar char="▪"/>
              <a:defRPr/>
            </a:lvl8pPr>
            <a:lvl9pPr marL="4114800" lvl="8" indent="-317500" algn="l" rtl="0">
              <a:spcBef>
                <a:spcPts val="360"/>
              </a:spcBef>
              <a:spcAft>
                <a:spcPts val="0"/>
              </a:spcAft>
              <a:buClr>
                <a:schemeClr val="accent4"/>
              </a:buClr>
              <a:buSzPts val="1400"/>
              <a:buFont typeface="Noto Symbol"/>
              <a:buChar char="▪"/>
              <a:defRPr/>
            </a:lvl9pPr>
          </a:lstStyle>
          <a:p>
            <a:endParaRPr/>
          </a:p>
        </p:txBody>
      </p:sp>
      <p:sp>
        <p:nvSpPr>
          <p:cNvPr id="95" name="Google Shape;95;p17"/>
          <p:cNvSpPr txBox="1">
            <a:spLocks noGrp="1"/>
          </p:cNvSpPr>
          <p:nvPr>
            <p:ph type="body" idx="2"/>
          </p:nvPr>
        </p:nvSpPr>
        <p:spPr>
          <a:xfrm>
            <a:off x="4844901" y="1192175"/>
            <a:ext cx="3886200" cy="3429000"/>
          </a:xfrm>
          <a:prstGeom prst="rect">
            <a:avLst/>
          </a:prstGeom>
          <a:noFill/>
          <a:ln>
            <a:noFill/>
          </a:ln>
        </p:spPr>
        <p:txBody>
          <a:bodyPr spcFirstLastPara="1" wrap="square" lIns="91425" tIns="91425" rIns="91425" bIns="91425" anchor="t" anchorCtr="0"/>
          <a:lstStyle>
            <a:lvl1pPr marL="457200" lvl="0" indent="-317500" algn="l" rtl="0">
              <a:spcBef>
                <a:spcPts val="700"/>
              </a:spcBef>
              <a:spcAft>
                <a:spcPts val="0"/>
              </a:spcAft>
              <a:buClr>
                <a:schemeClr val="accent2"/>
              </a:buClr>
              <a:buSzPts val="1400"/>
              <a:buFont typeface="Noto Symbol"/>
              <a:buChar char="◻"/>
              <a:defRPr/>
            </a:lvl1pPr>
            <a:lvl2pPr marL="914400" lvl="1" indent="-317500" algn="l" rtl="0">
              <a:spcBef>
                <a:spcPts val="550"/>
              </a:spcBef>
              <a:spcAft>
                <a:spcPts val="0"/>
              </a:spcAft>
              <a:buClr>
                <a:schemeClr val="accent1"/>
              </a:buClr>
              <a:buSzPts val="1400"/>
              <a:buFont typeface="Noto Symbol"/>
              <a:buChar char="⬜"/>
              <a:defRPr/>
            </a:lvl2pPr>
            <a:lvl3pPr marL="1371600" lvl="2" indent="-317500" algn="l" rtl="0">
              <a:spcBef>
                <a:spcPts val="500"/>
              </a:spcBef>
              <a:spcAft>
                <a:spcPts val="0"/>
              </a:spcAft>
              <a:buClr>
                <a:schemeClr val="accent2"/>
              </a:buClr>
              <a:buSzPts val="1400"/>
              <a:buFont typeface="Noto Symbol"/>
              <a:buChar char="■"/>
              <a:defRPr/>
            </a:lvl3pPr>
            <a:lvl4pPr marL="1828800" lvl="3" indent="-317500" algn="l" rtl="0">
              <a:spcBef>
                <a:spcPts val="400"/>
              </a:spcBef>
              <a:spcAft>
                <a:spcPts val="0"/>
              </a:spcAft>
              <a:buClr>
                <a:schemeClr val="accent3"/>
              </a:buClr>
              <a:buSzPts val="1400"/>
              <a:buFont typeface="Noto Symbol"/>
              <a:buChar char="■"/>
              <a:defRPr/>
            </a:lvl4pPr>
            <a:lvl5pPr marL="2286000" lvl="4" indent="-317500" algn="l" rtl="0">
              <a:spcBef>
                <a:spcPts val="400"/>
              </a:spcBef>
              <a:spcAft>
                <a:spcPts val="0"/>
              </a:spcAft>
              <a:buClr>
                <a:schemeClr val="accent4"/>
              </a:buClr>
              <a:buSzPts val="1400"/>
              <a:buFont typeface="Noto Symbol"/>
              <a:buChar char="■"/>
              <a:defRPr/>
            </a:lvl5pPr>
            <a:lvl6pPr marL="2743200" lvl="5" indent="-317500" algn="l" rtl="0">
              <a:spcBef>
                <a:spcPts val="360"/>
              </a:spcBef>
              <a:spcAft>
                <a:spcPts val="0"/>
              </a:spcAft>
              <a:buClr>
                <a:schemeClr val="accent1"/>
              </a:buClr>
              <a:buSzPts val="1400"/>
              <a:buFont typeface="Noto Symbol"/>
              <a:buChar char="▪"/>
              <a:defRPr/>
            </a:lvl6pPr>
            <a:lvl7pPr marL="3200400" lvl="6" indent="-317500" algn="l" rtl="0">
              <a:spcBef>
                <a:spcPts val="360"/>
              </a:spcBef>
              <a:spcAft>
                <a:spcPts val="0"/>
              </a:spcAft>
              <a:buClr>
                <a:schemeClr val="accent2"/>
              </a:buClr>
              <a:buSzPts val="1400"/>
              <a:buFont typeface="Noto Symbol"/>
              <a:buChar char="▪"/>
              <a:defRPr/>
            </a:lvl7pPr>
            <a:lvl8pPr marL="3657600" lvl="7" indent="-317500" algn="l" rtl="0">
              <a:spcBef>
                <a:spcPts val="360"/>
              </a:spcBef>
              <a:spcAft>
                <a:spcPts val="0"/>
              </a:spcAft>
              <a:buClr>
                <a:schemeClr val="accent3"/>
              </a:buClr>
              <a:buSzPts val="1400"/>
              <a:buFont typeface="Noto Symbol"/>
              <a:buChar char="▪"/>
              <a:defRPr/>
            </a:lvl8pPr>
            <a:lvl9pPr marL="4114800" lvl="8" indent="-317500" algn="l" rtl="0">
              <a:spcBef>
                <a:spcPts val="360"/>
              </a:spcBef>
              <a:spcAft>
                <a:spcPts val="0"/>
              </a:spcAft>
              <a:buClr>
                <a:schemeClr val="accent4"/>
              </a:buClr>
              <a:buSzPts val="1400"/>
              <a:buFont typeface="Noto Symbol"/>
              <a:buChar char="▪"/>
              <a:defRPr/>
            </a:lvl9pPr>
          </a:lstStyle>
          <a:p>
            <a:endParaRPr/>
          </a:p>
        </p:txBody>
      </p:sp>
      <p:sp>
        <p:nvSpPr>
          <p:cNvPr id="96" name="Google Shape;96;p17"/>
          <p:cNvSpPr txBox="1">
            <a:spLocks noGrp="1"/>
          </p:cNvSpPr>
          <p:nvPr>
            <p:ph type="dt" idx="10"/>
          </p:nvPr>
        </p:nvSpPr>
        <p:spPr>
          <a:xfrm>
            <a:off x="6096000" y="4686300"/>
            <a:ext cx="2667000" cy="273900"/>
          </a:xfrm>
          <a:prstGeom prst="rect">
            <a:avLst/>
          </a:prstGeom>
          <a:noFill/>
          <a:ln>
            <a:noFill/>
          </a:ln>
        </p:spPr>
        <p:txBody>
          <a:bodyPr spcFirstLastPara="1" wrap="square" lIns="91425" tIns="91425" rIns="91425" bIns="91425" anchor="ctr" anchorCtr="0"/>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97" name="Google Shape;97;p17"/>
          <p:cNvSpPr txBox="1">
            <a:spLocks noGrp="1"/>
          </p:cNvSpPr>
          <p:nvPr>
            <p:ph type="sldNum" idx="12"/>
          </p:nvPr>
        </p:nvSpPr>
        <p:spPr>
          <a:xfrm>
            <a:off x="0" y="954166"/>
            <a:ext cx="533400" cy="1833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400" b="1" i="0" u="none" strike="noStrike" cap="none">
                <a:solidFill>
                  <a:srgbClr val="FFFFFF"/>
                </a:solidFill>
                <a:latin typeface="Arial"/>
                <a:ea typeface="Arial"/>
                <a:cs typeface="Arial"/>
                <a:sym typeface="Arial"/>
              </a:defRPr>
            </a:lvl1pPr>
            <a:lvl2pPr marL="0" marR="0" lvl="1" indent="0" algn="ctr" rtl="0">
              <a:spcBef>
                <a:spcPts val="0"/>
              </a:spcBef>
              <a:buNone/>
              <a:defRPr sz="1400" b="1" i="0" u="none" strike="noStrike" cap="none">
                <a:solidFill>
                  <a:srgbClr val="FFFFFF"/>
                </a:solidFill>
                <a:latin typeface="Arial"/>
                <a:ea typeface="Arial"/>
                <a:cs typeface="Arial"/>
                <a:sym typeface="Arial"/>
              </a:defRPr>
            </a:lvl2pPr>
            <a:lvl3pPr marL="0" marR="0" lvl="2" indent="0" algn="ctr" rtl="0">
              <a:spcBef>
                <a:spcPts val="0"/>
              </a:spcBef>
              <a:buNone/>
              <a:defRPr sz="1400" b="1" i="0" u="none" strike="noStrike" cap="none">
                <a:solidFill>
                  <a:srgbClr val="FFFFFF"/>
                </a:solidFill>
                <a:latin typeface="Arial"/>
                <a:ea typeface="Arial"/>
                <a:cs typeface="Arial"/>
                <a:sym typeface="Arial"/>
              </a:defRPr>
            </a:lvl3pPr>
            <a:lvl4pPr marL="0" marR="0" lvl="3" indent="0" algn="ctr" rtl="0">
              <a:spcBef>
                <a:spcPts val="0"/>
              </a:spcBef>
              <a:buNone/>
              <a:defRPr sz="1400" b="1" i="0" u="none" strike="noStrike" cap="none">
                <a:solidFill>
                  <a:srgbClr val="FFFFFF"/>
                </a:solidFill>
                <a:latin typeface="Arial"/>
                <a:ea typeface="Arial"/>
                <a:cs typeface="Arial"/>
                <a:sym typeface="Arial"/>
              </a:defRPr>
            </a:lvl4pPr>
            <a:lvl5pPr marL="0" marR="0" lvl="4" indent="0" algn="ctr" rtl="0">
              <a:spcBef>
                <a:spcPts val="0"/>
              </a:spcBef>
              <a:buNone/>
              <a:defRPr sz="1400" b="1" i="0" u="none" strike="noStrike" cap="none">
                <a:solidFill>
                  <a:srgbClr val="FFFFFF"/>
                </a:solidFill>
                <a:latin typeface="Arial"/>
                <a:ea typeface="Arial"/>
                <a:cs typeface="Arial"/>
                <a:sym typeface="Arial"/>
              </a:defRPr>
            </a:lvl5pPr>
            <a:lvl6pPr marL="0" marR="0" lvl="5" indent="0" algn="ctr" rtl="0">
              <a:spcBef>
                <a:spcPts val="0"/>
              </a:spcBef>
              <a:buNone/>
              <a:defRPr sz="1400" b="1" i="0" u="none" strike="noStrike" cap="none">
                <a:solidFill>
                  <a:srgbClr val="FFFFFF"/>
                </a:solidFill>
                <a:latin typeface="Arial"/>
                <a:ea typeface="Arial"/>
                <a:cs typeface="Arial"/>
                <a:sym typeface="Arial"/>
              </a:defRPr>
            </a:lvl6pPr>
            <a:lvl7pPr marL="0" marR="0" lvl="6" indent="0" algn="ctr" rtl="0">
              <a:spcBef>
                <a:spcPts val="0"/>
              </a:spcBef>
              <a:buNone/>
              <a:defRPr sz="1400" b="1" i="0" u="none" strike="noStrike" cap="none">
                <a:solidFill>
                  <a:srgbClr val="FFFFFF"/>
                </a:solidFill>
                <a:latin typeface="Arial"/>
                <a:ea typeface="Arial"/>
                <a:cs typeface="Arial"/>
                <a:sym typeface="Arial"/>
              </a:defRPr>
            </a:lvl7pPr>
            <a:lvl8pPr marL="0" marR="0" lvl="7" indent="0" algn="ctr" rtl="0">
              <a:spcBef>
                <a:spcPts val="0"/>
              </a:spcBef>
              <a:buNone/>
              <a:defRPr sz="1400" b="1" i="0" u="none" strike="noStrike" cap="none">
                <a:solidFill>
                  <a:srgbClr val="FFFFFF"/>
                </a:solidFill>
                <a:latin typeface="Arial"/>
                <a:ea typeface="Arial"/>
                <a:cs typeface="Arial"/>
                <a:sym typeface="Arial"/>
              </a:defRPr>
            </a:lvl8pPr>
            <a:lvl9pPr marL="0" marR="0" lvl="8" indent="0" algn="ctr" rtl="0">
              <a:spcBef>
                <a:spcPts val="0"/>
              </a:spcBef>
              <a:buNone/>
              <a:defRPr sz="1400" b="1"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
              <a:t>‹#›</a:t>
            </a:fld>
            <a:endParaRPr/>
          </a:p>
        </p:txBody>
      </p:sp>
      <p:sp>
        <p:nvSpPr>
          <p:cNvPr id="98" name="Google Shape;98;p17"/>
          <p:cNvSpPr txBox="1">
            <a:spLocks noGrp="1"/>
          </p:cNvSpPr>
          <p:nvPr>
            <p:ph type="ftr" idx="11"/>
          </p:nvPr>
        </p:nvSpPr>
        <p:spPr>
          <a:xfrm>
            <a:off x="609600" y="4686154"/>
            <a:ext cx="5421000" cy="273900"/>
          </a:xfrm>
          <a:prstGeom prst="rect">
            <a:avLst/>
          </a:prstGeom>
          <a:noFill/>
          <a:ln>
            <a:noFill/>
          </a:ln>
        </p:spPr>
        <p:txBody>
          <a:bodyPr spcFirstLastPara="1" wrap="square" lIns="91425" tIns="91425" rIns="91425" bIns="91425" anchor="ctr" anchorCtr="0"/>
          <a:lstStyle>
            <a:lvl1pPr marL="0" marR="0" lvl="0" indent="-88900" algn="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99"/>
        <p:cNvGrpSpPr/>
        <p:nvPr/>
      </p:nvGrpSpPr>
      <p:grpSpPr>
        <a:xfrm>
          <a:off x="0" y="0"/>
          <a:ext cx="0" cy="0"/>
          <a:chOff x="0" y="0"/>
          <a:chExt cx="0" cy="0"/>
        </a:xfrm>
      </p:grpSpPr>
      <p:sp>
        <p:nvSpPr>
          <p:cNvPr id="100" name="Google Shape;100;p18"/>
          <p:cNvSpPr txBox="1">
            <a:spLocks noGrp="1"/>
          </p:cNvSpPr>
          <p:nvPr>
            <p:ph type="title"/>
          </p:nvPr>
        </p:nvSpPr>
        <p:spPr>
          <a:xfrm>
            <a:off x="533400" y="204788"/>
            <a:ext cx="8153400" cy="652500"/>
          </a:xfrm>
          <a:prstGeom prst="rect">
            <a:avLst/>
          </a:prstGeom>
          <a:noFill/>
          <a:ln>
            <a:noFill/>
          </a:ln>
        </p:spPr>
        <p:txBody>
          <a:bodyPr spcFirstLastPara="1" wrap="square" lIns="91425" tIns="91425" rIns="91425" bIns="91425" anchor="ctr" anchorCtr="0"/>
          <a:lstStyle>
            <a:lvl1pPr lvl="0" rtl="0">
              <a:spcBef>
                <a:spcPts val="0"/>
              </a:spcBef>
              <a:spcAft>
                <a:spcPts val="0"/>
              </a:spcAft>
              <a:buSzPts val="1400"/>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101" name="Google Shape;101;p18"/>
          <p:cNvSpPr txBox="1">
            <a:spLocks noGrp="1"/>
          </p:cNvSpPr>
          <p:nvPr>
            <p:ph type="body" idx="1"/>
          </p:nvPr>
        </p:nvSpPr>
        <p:spPr>
          <a:xfrm>
            <a:off x="609600" y="1828800"/>
            <a:ext cx="3886200" cy="2685900"/>
          </a:xfrm>
          <a:prstGeom prst="rect">
            <a:avLst/>
          </a:prstGeom>
          <a:noFill/>
          <a:ln>
            <a:noFill/>
          </a:ln>
        </p:spPr>
        <p:txBody>
          <a:bodyPr spcFirstLastPara="1" wrap="square" lIns="91425" tIns="91425" rIns="91425" bIns="91425" anchor="t" anchorCtr="0"/>
          <a:lstStyle>
            <a:lvl1pPr marL="457200" lvl="0" indent="-317500" algn="l" rtl="0">
              <a:spcBef>
                <a:spcPts val="700"/>
              </a:spcBef>
              <a:spcAft>
                <a:spcPts val="0"/>
              </a:spcAft>
              <a:buClr>
                <a:schemeClr val="accent2"/>
              </a:buClr>
              <a:buSzPts val="1400"/>
              <a:buFont typeface="Noto Symbol"/>
              <a:buChar char="◻"/>
              <a:defRPr/>
            </a:lvl1pPr>
            <a:lvl2pPr marL="914400" lvl="1" indent="-317500" algn="l" rtl="0">
              <a:spcBef>
                <a:spcPts val="550"/>
              </a:spcBef>
              <a:spcAft>
                <a:spcPts val="0"/>
              </a:spcAft>
              <a:buClr>
                <a:schemeClr val="accent1"/>
              </a:buClr>
              <a:buSzPts val="1400"/>
              <a:buFont typeface="Noto Symbol"/>
              <a:buChar char="⬜"/>
              <a:defRPr/>
            </a:lvl2pPr>
            <a:lvl3pPr marL="1371600" lvl="2" indent="-317500" algn="l" rtl="0">
              <a:spcBef>
                <a:spcPts val="500"/>
              </a:spcBef>
              <a:spcAft>
                <a:spcPts val="0"/>
              </a:spcAft>
              <a:buClr>
                <a:schemeClr val="accent2"/>
              </a:buClr>
              <a:buSzPts val="1400"/>
              <a:buFont typeface="Noto Symbol"/>
              <a:buChar char="■"/>
              <a:defRPr/>
            </a:lvl3pPr>
            <a:lvl4pPr marL="1828800" lvl="3" indent="-317500" algn="l" rtl="0">
              <a:spcBef>
                <a:spcPts val="400"/>
              </a:spcBef>
              <a:spcAft>
                <a:spcPts val="0"/>
              </a:spcAft>
              <a:buClr>
                <a:schemeClr val="accent3"/>
              </a:buClr>
              <a:buSzPts val="1400"/>
              <a:buFont typeface="Noto Symbol"/>
              <a:buChar char="■"/>
              <a:defRPr/>
            </a:lvl4pPr>
            <a:lvl5pPr marL="2286000" lvl="4" indent="-317500" algn="l" rtl="0">
              <a:spcBef>
                <a:spcPts val="400"/>
              </a:spcBef>
              <a:spcAft>
                <a:spcPts val="0"/>
              </a:spcAft>
              <a:buClr>
                <a:schemeClr val="accent4"/>
              </a:buClr>
              <a:buSzPts val="1400"/>
              <a:buFont typeface="Noto Symbol"/>
              <a:buChar char="■"/>
              <a:defRPr/>
            </a:lvl5pPr>
            <a:lvl6pPr marL="2743200" lvl="5" indent="-317500" algn="l" rtl="0">
              <a:spcBef>
                <a:spcPts val="360"/>
              </a:spcBef>
              <a:spcAft>
                <a:spcPts val="0"/>
              </a:spcAft>
              <a:buClr>
                <a:schemeClr val="accent1"/>
              </a:buClr>
              <a:buSzPts val="1400"/>
              <a:buFont typeface="Noto Symbol"/>
              <a:buChar char="▪"/>
              <a:defRPr/>
            </a:lvl6pPr>
            <a:lvl7pPr marL="3200400" lvl="6" indent="-317500" algn="l" rtl="0">
              <a:spcBef>
                <a:spcPts val="360"/>
              </a:spcBef>
              <a:spcAft>
                <a:spcPts val="0"/>
              </a:spcAft>
              <a:buClr>
                <a:schemeClr val="accent2"/>
              </a:buClr>
              <a:buSzPts val="1400"/>
              <a:buFont typeface="Noto Symbol"/>
              <a:buChar char="▪"/>
              <a:defRPr/>
            </a:lvl7pPr>
            <a:lvl8pPr marL="3657600" lvl="7" indent="-317500" algn="l" rtl="0">
              <a:spcBef>
                <a:spcPts val="360"/>
              </a:spcBef>
              <a:spcAft>
                <a:spcPts val="0"/>
              </a:spcAft>
              <a:buClr>
                <a:schemeClr val="accent3"/>
              </a:buClr>
              <a:buSzPts val="1400"/>
              <a:buFont typeface="Noto Symbol"/>
              <a:buChar char="▪"/>
              <a:defRPr/>
            </a:lvl8pPr>
            <a:lvl9pPr marL="4114800" lvl="8" indent="-317500" algn="l" rtl="0">
              <a:spcBef>
                <a:spcPts val="360"/>
              </a:spcBef>
              <a:spcAft>
                <a:spcPts val="0"/>
              </a:spcAft>
              <a:buClr>
                <a:schemeClr val="accent4"/>
              </a:buClr>
              <a:buSzPts val="1400"/>
              <a:buFont typeface="Noto Symbol"/>
              <a:buChar char="▪"/>
              <a:defRPr/>
            </a:lvl9pPr>
          </a:lstStyle>
          <a:p>
            <a:endParaRPr/>
          </a:p>
        </p:txBody>
      </p:sp>
      <p:sp>
        <p:nvSpPr>
          <p:cNvPr id="102" name="Google Shape;102;p18"/>
          <p:cNvSpPr txBox="1">
            <a:spLocks noGrp="1"/>
          </p:cNvSpPr>
          <p:nvPr>
            <p:ph type="body" idx="2"/>
          </p:nvPr>
        </p:nvSpPr>
        <p:spPr>
          <a:xfrm>
            <a:off x="4800600" y="1828800"/>
            <a:ext cx="3886200" cy="2685900"/>
          </a:xfrm>
          <a:prstGeom prst="rect">
            <a:avLst/>
          </a:prstGeom>
          <a:noFill/>
          <a:ln>
            <a:noFill/>
          </a:ln>
        </p:spPr>
        <p:txBody>
          <a:bodyPr spcFirstLastPara="1" wrap="square" lIns="91425" tIns="91425" rIns="91425" bIns="91425" anchor="t" anchorCtr="0"/>
          <a:lstStyle>
            <a:lvl1pPr marL="457200" lvl="0" indent="-317500" algn="l" rtl="0">
              <a:spcBef>
                <a:spcPts val="700"/>
              </a:spcBef>
              <a:spcAft>
                <a:spcPts val="0"/>
              </a:spcAft>
              <a:buClr>
                <a:schemeClr val="accent2"/>
              </a:buClr>
              <a:buSzPts val="1400"/>
              <a:buFont typeface="Noto Symbol"/>
              <a:buChar char="◻"/>
              <a:defRPr/>
            </a:lvl1pPr>
            <a:lvl2pPr marL="914400" lvl="1" indent="-317500" algn="l" rtl="0">
              <a:spcBef>
                <a:spcPts val="550"/>
              </a:spcBef>
              <a:spcAft>
                <a:spcPts val="0"/>
              </a:spcAft>
              <a:buClr>
                <a:schemeClr val="accent1"/>
              </a:buClr>
              <a:buSzPts val="1400"/>
              <a:buFont typeface="Noto Symbol"/>
              <a:buChar char="⬜"/>
              <a:defRPr/>
            </a:lvl2pPr>
            <a:lvl3pPr marL="1371600" lvl="2" indent="-317500" algn="l" rtl="0">
              <a:spcBef>
                <a:spcPts val="500"/>
              </a:spcBef>
              <a:spcAft>
                <a:spcPts val="0"/>
              </a:spcAft>
              <a:buClr>
                <a:schemeClr val="accent2"/>
              </a:buClr>
              <a:buSzPts val="1400"/>
              <a:buFont typeface="Noto Symbol"/>
              <a:buChar char="■"/>
              <a:defRPr/>
            </a:lvl3pPr>
            <a:lvl4pPr marL="1828800" lvl="3" indent="-317500" algn="l" rtl="0">
              <a:spcBef>
                <a:spcPts val="400"/>
              </a:spcBef>
              <a:spcAft>
                <a:spcPts val="0"/>
              </a:spcAft>
              <a:buClr>
                <a:schemeClr val="accent3"/>
              </a:buClr>
              <a:buSzPts val="1400"/>
              <a:buFont typeface="Noto Symbol"/>
              <a:buChar char="■"/>
              <a:defRPr/>
            </a:lvl4pPr>
            <a:lvl5pPr marL="2286000" lvl="4" indent="-317500" algn="l" rtl="0">
              <a:spcBef>
                <a:spcPts val="400"/>
              </a:spcBef>
              <a:spcAft>
                <a:spcPts val="0"/>
              </a:spcAft>
              <a:buClr>
                <a:schemeClr val="accent4"/>
              </a:buClr>
              <a:buSzPts val="1400"/>
              <a:buFont typeface="Noto Symbol"/>
              <a:buChar char="■"/>
              <a:defRPr/>
            </a:lvl5pPr>
            <a:lvl6pPr marL="2743200" lvl="5" indent="-317500" algn="l" rtl="0">
              <a:spcBef>
                <a:spcPts val="360"/>
              </a:spcBef>
              <a:spcAft>
                <a:spcPts val="0"/>
              </a:spcAft>
              <a:buClr>
                <a:schemeClr val="accent1"/>
              </a:buClr>
              <a:buSzPts val="1400"/>
              <a:buFont typeface="Noto Symbol"/>
              <a:buChar char="▪"/>
              <a:defRPr/>
            </a:lvl6pPr>
            <a:lvl7pPr marL="3200400" lvl="6" indent="-317500" algn="l" rtl="0">
              <a:spcBef>
                <a:spcPts val="360"/>
              </a:spcBef>
              <a:spcAft>
                <a:spcPts val="0"/>
              </a:spcAft>
              <a:buClr>
                <a:schemeClr val="accent2"/>
              </a:buClr>
              <a:buSzPts val="1400"/>
              <a:buFont typeface="Noto Symbol"/>
              <a:buChar char="▪"/>
              <a:defRPr/>
            </a:lvl7pPr>
            <a:lvl8pPr marL="3657600" lvl="7" indent="-317500" algn="l" rtl="0">
              <a:spcBef>
                <a:spcPts val="360"/>
              </a:spcBef>
              <a:spcAft>
                <a:spcPts val="0"/>
              </a:spcAft>
              <a:buClr>
                <a:schemeClr val="accent3"/>
              </a:buClr>
              <a:buSzPts val="1400"/>
              <a:buFont typeface="Noto Symbol"/>
              <a:buChar char="▪"/>
              <a:defRPr/>
            </a:lvl8pPr>
            <a:lvl9pPr marL="4114800" lvl="8" indent="-317500" algn="l" rtl="0">
              <a:spcBef>
                <a:spcPts val="360"/>
              </a:spcBef>
              <a:spcAft>
                <a:spcPts val="0"/>
              </a:spcAft>
              <a:buClr>
                <a:schemeClr val="accent4"/>
              </a:buClr>
              <a:buSzPts val="1400"/>
              <a:buFont typeface="Noto Symbol"/>
              <a:buChar char="▪"/>
              <a:defRPr/>
            </a:lvl9pPr>
          </a:lstStyle>
          <a:p>
            <a:endParaRPr/>
          </a:p>
        </p:txBody>
      </p:sp>
      <p:sp>
        <p:nvSpPr>
          <p:cNvPr id="103" name="Google Shape;103;p18"/>
          <p:cNvSpPr txBox="1">
            <a:spLocks noGrp="1"/>
          </p:cNvSpPr>
          <p:nvPr>
            <p:ph type="dt" idx="10"/>
          </p:nvPr>
        </p:nvSpPr>
        <p:spPr>
          <a:xfrm>
            <a:off x="6096000" y="4686300"/>
            <a:ext cx="2667000" cy="273900"/>
          </a:xfrm>
          <a:prstGeom prst="rect">
            <a:avLst/>
          </a:prstGeom>
          <a:noFill/>
          <a:ln>
            <a:noFill/>
          </a:ln>
        </p:spPr>
        <p:txBody>
          <a:bodyPr spcFirstLastPara="1" wrap="square" lIns="91425" tIns="91425" rIns="91425" bIns="91425" anchor="ctr" anchorCtr="0"/>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104" name="Google Shape;104;p18"/>
          <p:cNvSpPr txBox="1">
            <a:spLocks noGrp="1"/>
          </p:cNvSpPr>
          <p:nvPr>
            <p:ph type="sldNum" idx="12"/>
          </p:nvPr>
        </p:nvSpPr>
        <p:spPr>
          <a:xfrm>
            <a:off x="0" y="954166"/>
            <a:ext cx="533400" cy="1833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400" b="1" i="0" u="none" strike="noStrike" cap="none">
                <a:solidFill>
                  <a:srgbClr val="FFFFFF"/>
                </a:solidFill>
                <a:latin typeface="Arial"/>
                <a:ea typeface="Arial"/>
                <a:cs typeface="Arial"/>
                <a:sym typeface="Arial"/>
              </a:defRPr>
            </a:lvl1pPr>
            <a:lvl2pPr marL="0" marR="0" lvl="1" indent="0" algn="ctr" rtl="0">
              <a:spcBef>
                <a:spcPts val="0"/>
              </a:spcBef>
              <a:buNone/>
              <a:defRPr sz="1400" b="1" i="0" u="none" strike="noStrike" cap="none">
                <a:solidFill>
                  <a:srgbClr val="FFFFFF"/>
                </a:solidFill>
                <a:latin typeface="Arial"/>
                <a:ea typeface="Arial"/>
                <a:cs typeface="Arial"/>
                <a:sym typeface="Arial"/>
              </a:defRPr>
            </a:lvl2pPr>
            <a:lvl3pPr marL="0" marR="0" lvl="2" indent="0" algn="ctr" rtl="0">
              <a:spcBef>
                <a:spcPts val="0"/>
              </a:spcBef>
              <a:buNone/>
              <a:defRPr sz="1400" b="1" i="0" u="none" strike="noStrike" cap="none">
                <a:solidFill>
                  <a:srgbClr val="FFFFFF"/>
                </a:solidFill>
                <a:latin typeface="Arial"/>
                <a:ea typeface="Arial"/>
                <a:cs typeface="Arial"/>
                <a:sym typeface="Arial"/>
              </a:defRPr>
            </a:lvl3pPr>
            <a:lvl4pPr marL="0" marR="0" lvl="3" indent="0" algn="ctr" rtl="0">
              <a:spcBef>
                <a:spcPts val="0"/>
              </a:spcBef>
              <a:buNone/>
              <a:defRPr sz="1400" b="1" i="0" u="none" strike="noStrike" cap="none">
                <a:solidFill>
                  <a:srgbClr val="FFFFFF"/>
                </a:solidFill>
                <a:latin typeface="Arial"/>
                <a:ea typeface="Arial"/>
                <a:cs typeface="Arial"/>
                <a:sym typeface="Arial"/>
              </a:defRPr>
            </a:lvl4pPr>
            <a:lvl5pPr marL="0" marR="0" lvl="4" indent="0" algn="ctr" rtl="0">
              <a:spcBef>
                <a:spcPts val="0"/>
              </a:spcBef>
              <a:buNone/>
              <a:defRPr sz="1400" b="1" i="0" u="none" strike="noStrike" cap="none">
                <a:solidFill>
                  <a:srgbClr val="FFFFFF"/>
                </a:solidFill>
                <a:latin typeface="Arial"/>
                <a:ea typeface="Arial"/>
                <a:cs typeface="Arial"/>
                <a:sym typeface="Arial"/>
              </a:defRPr>
            </a:lvl5pPr>
            <a:lvl6pPr marL="0" marR="0" lvl="5" indent="0" algn="ctr" rtl="0">
              <a:spcBef>
                <a:spcPts val="0"/>
              </a:spcBef>
              <a:buNone/>
              <a:defRPr sz="1400" b="1" i="0" u="none" strike="noStrike" cap="none">
                <a:solidFill>
                  <a:srgbClr val="FFFFFF"/>
                </a:solidFill>
                <a:latin typeface="Arial"/>
                <a:ea typeface="Arial"/>
                <a:cs typeface="Arial"/>
                <a:sym typeface="Arial"/>
              </a:defRPr>
            </a:lvl6pPr>
            <a:lvl7pPr marL="0" marR="0" lvl="6" indent="0" algn="ctr" rtl="0">
              <a:spcBef>
                <a:spcPts val="0"/>
              </a:spcBef>
              <a:buNone/>
              <a:defRPr sz="1400" b="1" i="0" u="none" strike="noStrike" cap="none">
                <a:solidFill>
                  <a:srgbClr val="FFFFFF"/>
                </a:solidFill>
                <a:latin typeface="Arial"/>
                <a:ea typeface="Arial"/>
                <a:cs typeface="Arial"/>
                <a:sym typeface="Arial"/>
              </a:defRPr>
            </a:lvl7pPr>
            <a:lvl8pPr marL="0" marR="0" lvl="7" indent="0" algn="ctr" rtl="0">
              <a:spcBef>
                <a:spcPts val="0"/>
              </a:spcBef>
              <a:buNone/>
              <a:defRPr sz="1400" b="1" i="0" u="none" strike="noStrike" cap="none">
                <a:solidFill>
                  <a:srgbClr val="FFFFFF"/>
                </a:solidFill>
                <a:latin typeface="Arial"/>
                <a:ea typeface="Arial"/>
                <a:cs typeface="Arial"/>
                <a:sym typeface="Arial"/>
              </a:defRPr>
            </a:lvl8pPr>
            <a:lvl9pPr marL="0" marR="0" lvl="8" indent="0" algn="ctr" rtl="0">
              <a:spcBef>
                <a:spcPts val="0"/>
              </a:spcBef>
              <a:buNone/>
              <a:defRPr sz="1400" b="1"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
              <a:t>‹#›</a:t>
            </a:fld>
            <a:endParaRPr/>
          </a:p>
        </p:txBody>
      </p:sp>
      <p:sp>
        <p:nvSpPr>
          <p:cNvPr id="105" name="Google Shape;105;p18"/>
          <p:cNvSpPr txBox="1">
            <a:spLocks noGrp="1"/>
          </p:cNvSpPr>
          <p:nvPr>
            <p:ph type="ftr" idx="11"/>
          </p:nvPr>
        </p:nvSpPr>
        <p:spPr>
          <a:xfrm>
            <a:off x="609600" y="4686154"/>
            <a:ext cx="5421000" cy="273900"/>
          </a:xfrm>
          <a:prstGeom prst="rect">
            <a:avLst/>
          </a:prstGeom>
          <a:noFill/>
          <a:ln>
            <a:noFill/>
          </a:ln>
        </p:spPr>
        <p:txBody>
          <a:bodyPr spcFirstLastPara="1" wrap="square" lIns="91425" tIns="91425" rIns="91425" bIns="91425" anchor="ctr" anchorCtr="0"/>
          <a:lstStyle>
            <a:lvl1pPr marL="0" marR="0" lvl="0" indent="-88900" algn="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106" name="Google Shape;106;p18"/>
          <p:cNvSpPr txBox="1">
            <a:spLocks noGrp="1"/>
          </p:cNvSpPr>
          <p:nvPr>
            <p:ph type="body" idx="3"/>
          </p:nvPr>
        </p:nvSpPr>
        <p:spPr>
          <a:xfrm>
            <a:off x="609600" y="1314450"/>
            <a:ext cx="3886200" cy="480000"/>
          </a:xfrm>
          <a:prstGeom prst="rect">
            <a:avLst/>
          </a:prstGeom>
          <a:solidFill>
            <a:schemeClr val="accent2"/>
          </a:solidFill>
          <a:ln>
            <a:noFill/>
          </a:ln>
        </p:spPr>
        <p:txBody>
          <a:bodyPr spcFirstLastPara="1" wrap="square" lIns="91425" tIns="91425" rIns="91425" bIns="91425" anchor="ctr" anchorCtr="0"/>
          <a:lstStyle>
            <a:lvl1pPr marL="457200" lvl="0" indent="-228600" rtl="0">
              <a:spcBef>
                <a:spcPts val="700"/>
              </a:spcBef>
              <a:spcAft>
                <a:spcPts val="0"/>
              </a:spcAft>
              <a:buClr>
                <a:srgbClr val="FFFFFF"/>
              </a:buClr>
              <a:buSzPts val="1400"/>
              <a:buNone/>
              <a:defRPr/>
            </a:lvl1pPr>
            <a:lvl2pPr marL="914400" lvl="1" indent="-317500" rtl="0">
              <a:spcBef>
                <a:spcPts val="550"/>
              </a:spcBef>
              <a:spcAft>
                <a:spcPts val="0"/>
              </a:spcAft>
              <a:buSzPts val="1400"/>
              <a:buChar char="⬜"/>
              <a:defRPr/>
            </a:lvl2pPr>
            <a:lvl3pPr marL="1371600" lvl="2" indent="-317500" rtl="0">
              <a:spcBef>
                <a:spcPts val="500"/>
              </a:spcBef>
              <a:spcAft>
                <a:spcPts val="0"/>
              </a:spcAft>
              <a:buSzPts val="1400"/>
              <a:buChar char="■"/>
              <a:defRPr/>
            </a:lvl3pPr>
            <a:lvl4pPr marL="1828800" lvl="3" indent="-317500" rtl="0">
              <a:spcBef>
                <a:spcPts val="400"/>
              </a:spcBef>
              <a:spcAft>
                <a:spcPts val="0"/>
              </a:spcAft>
              <a:buSzPts val="1400"/>
              <a:buChar char="■"/>
              <a:defRPr/>
            </a:lvl4pPr>
            <a:lvl5pPr marL="2286000" lvl="4" indent="-317500" rtl="0">
              <a:spcBef>
                <a:spcPts val="400"/>
              </a:spcBef>
              <a:spcAft>
                <a:spcPts val="0"/>
              </a:spcAft>
              <a:buSzPts val="1400"/>
              <a:buChar char="■"/>
              <a:defRPr/>
            </a:lvl5pPr>
            <a:lvl6pPr marL="2743200" lvl="5" indent="-317500" rtl="0">
              <a:spcBef>
                <a:spcPts val="360"/>
              </a:spcBef>
              <a:spcAft>
                <a:spcPts val="0"/>
              </a:spcAft>
              <a:buSzPts val="1400"/>
              <a:buChar char="▪"/>
              <a:defRPr/>
            </a:lvl6pPr>
            <a:lvl7pPr marL="3200400" lvl="6" indent="-317500" rtl="0">
              <a:spcBef>
                <a:spcPts val="360"/>
              </a:spcBef>
              <a:spcAft>
                <a:spcPts val="0"/>
              </a:spcAft>
              <a:buSzPts val="1400"/>
              <a:buChar char="▪"/>
              <a:defRPr/>
            </a:lvl7pPr>
            <a:lvl8pPr marL="3657600" lvl="7" indent="-317500" rtl="0">
              <a:spcBef>
                <a:spcPts val="360"/>
              </a:spcBef>
              <a:spcAft>
                <a:spcPts val="0"/>
              </a:spcAft>
              <a:buSzPts val="1400"/>
              <a:buChar char="▪"/>
              <a:defRPr/>
            </a:lvl8pPr>
            <a:lvl9pPr marL="4114800" lvl="8" indent="-317500" rtl="0">
              <a:spcBef>
                <a:spcPts val="360"/>
              </a:spcBef>
              <a:spcAft>
                <a:spcPts val="0"/>
              </a:spcAft>
              <a:buSzPts val="1400"/>
              <a:buChar char="▪"/>
              <a:defRPr/>
            </a:lvl9pPr>
          </a:lstStyle>
          <a:p>
            <a:endParaRPr/>
          </a:p>
        </p:txBody>
      </p:sp>
      <p:sp>
        <p:nvSpPr>
          <p:cNvPr id="107" name="Google Shape;107;p18"/>
          <p:cNvSpPr txBox="1">
            <a:spLocks noGrp="1"/>
          </p:cNvSpPr>
          <p:nvPr>
            <p:ph type="body" idx="4"/>
          </p:nvPr>
        </p:nvSpPr>
        <p:spPr>
          <a:xfrm>
            <a:off x="4800600" y="1314450"/>
            <a:ext cx="3886200" cy="480000"/>
          </a:xfrm>
          <a:prstGeom prst="rect">
            <a:avLst/>
          </a:prstGeom>
          <a:solidFill>
            <a:schemeClr val="accent2"/>
          </a:solidFill>
          <a:ln>
            <a:noFill/>
          </a:ln>
        </p:spPr>
        <p:txBody>
          <a:bodyPr spcFirstLastPara="1" wrap="square" lIns="91425" tIns="91425" rIns="91425" bIns="91425" anchor="ctr" anchorCtr="0"/>
          <a:lstStyle>
            <a:lvl1pPr marL="457200" lvl="0" indent="-228600" rtl="0">
              <a:spcBef>
                <a:spcPts val="700"/>
              </a:spcBef>
              <a:spcAft>
                <a:spcPts val="0"/>
              </a:spcAft>
              <a:buClr>
                <a:srgbClr val="FFFFFF"/>
              </a:buClr>
              <a:buSzPts val="1400"/>
              <a:buNone/>
              <a:defRPr/>
            </a:lvl1pPr>
            <a:lvl2pPr marL="914400" lvl="1" indent="-317500" rtl="0">
              <a:spcBef>
                <a:spcPts val="550"/>
              </a:spcBef>
              <a:spcAft>
                <a:spcPts val="0"/>
              </a:spcAft>
              <a:buSzPts val="1400"/>
              <a:buChar char="⬜"/>
              <a:defRPr/>
            </a:lvl2pPr>
            <a:lvl3pPr marL="1371600" lvl="2" indent="-317500" rtl="0">
              <a:spcBef>
                <a:spcPts val="500"/>
              </a:spcBef>
              <a:spcAft>
                <a:spcPts val="0"/>
              </a:spcAft>
              <a:buSzPts val="1400"/>
              <a:buChar char="■"/>
              <a:defRPr/>
            </a:lvl3pPr>
            <a:lvl4pPr marL="1828800" lvl="3" indent="-317500" rtl="0">
              <a:spcBef>
                <a:spcPts val="400"/>
              </a:spcBef>
              <a:spcAft>
                <a:spcPts val="0"/>
              </a:spcAft>
              <a:buSzPts val="1400"/>
              <a:buChar char="■"/>
              <a:defRPr/>
            </a:lvl4pPr>
            <a:lvl5pPr marL="2286000" lvl="4" indent="-317500" rtl="0">
              <a:spcBef>
                <a:spcPts val="400"/>
              </a:spcBef>
              <a:spcAft>
                <a:spcPts val="0"/>
              </a:spcAft>
              <a:buSzPts val="1400"/>
              <a:buChar char="■"/>
              <a:defRPr/>
            </a:lvl5pPr>
            <a:lvl6pPr marL="2743200" lvl="5" indent="-317500" rtl="0">
              <a:spcBef>
                <a:spcPts val="360"/>
              </a:spcBef>
              <a:spcAft>
                <a:spcPts val="0"/>
              </a:spcAft>
              <a:buSzPts val="1400"/>
              <a:buChar char="▪"/>
              <a:defRPr/>
            </a:lvl6pPr>
            <a:lvl7pPr marL="3200400" lvl="6" indent="-317500" rtl="0">
              <a:spcBef>
                <a:spcPts val="360"/>
              </a:spcBef>
              <a:spcAft>
                <a:spcPts val="0"/>
              </a:spcAft>
              <a:buSzPts val="1400"/>
              <a:buChar char="▪"/>
              <a:defRPr/>
            </a:lvl7pPr>
            <a:lvl8pPr marL="3657600" lvl="7" indent="-317500" rtl="0">
              <a:spcBef>
                <a:spcPts val="360"/>
              </a:spcBef>
              <a:spcAft>
                <a:spcPts val="0"/>
              </a:spcAft>
              <a:buSzPts val="1400"/>
              <a:buChar char="▪"/>
              <a:defRPr/>
            </a:lvl8pPr>
            <a:lvl9pPr marL="4114800" lvl="8" indent="-317500" rtl="0">
              <a:spcBef>
                <a:spcPts val="360"/>
              </a:spcBef>
              <a:spcAft>
                <a:spcPts val="0"/>
              </a:spcAft>
              <a:buSzPts val="14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8"/>
        <p:cNvGrpSpPr/>
        <p:nvPr/>
      </p:nvGrpSpPr>
      <p:grpSpPr>
        <a:xfrm>
          <a:off x="0" y="0"/>
          <a:ext cx="0" cy="0"/>
          <a:chOff x="0" y="0"/>
          <a:chExt cx="0" cy="0"/>
        </a:xfrm>
      </p:grpSpPr>
      <p:sp>
        <p:nvSpPr>
          <p:cNvPr id="109" name="Google Shape;109;p19"/>
          <p:cNvSpPr txBox="1">
            <a:spLocks noGrp="1"/>
          </p:cNvSpPr>
          <p:nvPr>
            <p:ph type="title"/>
          </p:nvPr>
        </p:nvSpPr>
        <p:spPr>
          <a:xfrm>
            <a:off x="609600" y="171450"/>
            <a:ext cx="8153400" cy="742800"/>
          </a:xfrm>
          <a:prstGeom prst="rect">
            <a:avLst/>
          </a:prstGeom>
          <a:noFill/>
          <a:ln>
            <a:noFill/>
          </a:ln>
        </p:spPr>
        <p:txBody>
          <a:bodyPr spcFirstLastPara="1" wrap="square" lIns="91425" tIns="91425" rIns="91425" bIns="91425" anchor="ctr" anchorCtr="0"/>
          <a:lstStyle>
            <a:lvl1pPr lvl="0" algn="l" rtl="0">
              <a:spcBef>
                <a:spcPts val="0"/>
              </a:spcBef>
              <a:spcAft>
                <a:spcPts val="0"/>
              </a:spcAft>
              <a:buClr>
                <a:schemeClr val="dk2"/>
              </a:buClr>
              <a:buSzPts val="1400"/>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110" name="Google Shape;110;p19"/>
          <p:cNvSpPr txBox="1">
            <a:spLocks noGrp="1"/>
          </p:cNvSpPr>
          <p:nvPr>
            <p:ph type="dt" idx="10"/>
          </p:nvPr>
        </p:nvSpPr>
        <p:spPr>
          <a:xfrm>
            <a:off x="6096000" y="4686300"/>
            <a:ext cx="2667000" cy="273900"/>
          </a:xfrm>
          <a:prstGeom prst="rect">
            <a:avLst/>
          </a:prstGeom>
          <a:noFill/>
          <a:ln>
            <a:noFill/>
          </a:ln>
        </p:spPr>
        <p:txBody>
          <a:bodyPr spcFirstLastPara="1" wrap="square" lIns="91425" tIns="91425" rIns="91425" bIns="91425" anchor="ctr" anchorCtr="0"/>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111" name="Google Shape;111;p19"/>
          <p:cNvSpPr txBox="1">
            <a:spLocks noGrp="1"/>
          </p:cNvSpPr>
          <p:nvPr>
            <p:ph type="ftr" idx="11"/>
          </p:nvPr>
        </p:nvSpPr>
        <p:spPr>
          <a:xfrm>
            <a:off x="609600" y="4686154"/>
            <a:ext cx="5421000" cy="273900"/>
          </a:xfrm>
          <a:prstGeom prst="rect">
            <a:avLst/>
          </a:prstGeom>
          <a:noFill/>
          <a:ln>
            <a:noFill/>
          </a:ln>
        </p:spPr>
        <p:txBody>
          <a:bodyPr spcFirstLastPara="1" wrap="square" lIns="91425" tIns="91425" rIns="91425" bIns="91425" anchor="ctr" anchorCtr="0"/>
          <a:lstStyle>
            <a:lvl1pPr marL="0" marR="0" lvl="0" indent="-88900" algn="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112" name="Google Shape;112;p19"/>
          <p:cNvSpPr txBox="1">
            <a:spLocks noGrp="1"/>
          </p:cNvSpPr>
          <p:nvPr>
            <p:ph type="sldNum" idx="12"/>
          </p:nvPr>
        </p:nvSpPr>
        <p:spPr>
          <a:xfrm>
            <a:off x="0" y="954166"/>
            <a:ext cx="533400" cy="1833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400" b="1" i="0" u="none" strike="noStrike" cap="none">
                <a:solidFill>
                  <a:srgbClr val="FFFFFF"/>
                </a:solidFill>
                <a:latin typeface="Arial"/>
                <a:ea typeface="Arial"/>
                <a:cs typeface="Arial"/>
                <a:sym typeface="Arial"/>
              </a:defRPr>
            </a:lvl1pPr>
            <a:lvl2pPr marL="0" marR="0" lvl="1" indent="0" algn="ctr" rtl="0">
              <a:spcBef>
                <a:spcPts val="0"/>
              </a:spcBef>
              <a:buNone/>
              <a:defRPr sz="1400" b="1" i="0" u="none" strike="noStrike" cap="none">
                <a:solidFill>
                  <a:srgbClr val="FFFFFF"/>
                </a:solidFill>
                <a:latin typeface="Arial"/>
                <a:ea typeface="Arial"/>
                <a:cs typeface="Arial"/>
                <a:sym typeface="Arial"/>
              </a:defRPr>
            </a:lvl2pPr>
            <a:lvl3pPr marL="0" marR="0" lvl="2" indent="0" algn="ctr" rtl="0">
              <a:spcBef>
                <a:spcPts val="0"/>
              </a:spcBef>
              <a:buNone/>
              <a:defRPr sz="1400" b="1" i="0" u="none" strike="noStrike" cap="none">
                <a:solidFill>
                  <a:srgbClr val="FFFFFF"/>
                </a:solidFill>
                <a:latin typeface="Arial"/>
                <a:ea typeface="Arial"/>
                <a:cs typeface="Arial"/>
                <a:sym typeface="Arial"/>
              </a:defRPr>
            </a:lvl3pPr>
            <a:lvl4pPr marL="0" marR="0" lvl="3" indent="0" algn="ctr" rtl="0">
              <a:spcBef>
                <a:spcPts val="0"/>
              </a:spcBef>
              <a:buNone/>
              <a:defRPr sz="1400" b="1" i="0" u="none" strike="noStrike" cap="none">
                <a:solidFill>
                  <a:srgbClr val="FFFFFF"/>
                </a:solidFill>
                <a:latin typeface="Arial"/>
                <a:ea typeface="Arial"/>
                <a:cs typeface="Arial"/>
                <a:sym typeface="Arial"/>
              </a:defRPr>
            </a:lvl4pPr>
            <a:lvl5pPr marL="0" marR="0" lvl="4" indent="0" algn="ctr" rtl="0">
              <a:spcBef>
                <a:spcPts val="0"/>
              </a:spcBef>
              <a:buNone/>
              <a:defRPr sz="1400" b="1" i="0" u="none" strike="noStrike" cap="none">
                <a:solidFill>
                  <a:srgbClr val="FFFFFF"/>
                </a:solidFill>
                <a:latin typeface="Arial"/>
                <a:ea typeface="Arial"/>
                <a:cs typeface="Arial"/>
                <a:sym typeface="Arial"/>
              </a:defRPr>
            </a:lvl5pPr>
            <a:lvl6pPr marL="0" marR="0" lvl="5" indent="0" algn="ctr" rtl="0">
              <a:spcBef>
                <a:spcPts val="0"/>
              </a:spcBef>
              <a:buNone/>
              <a:defRPr sz="1400" b="1" i="0" u="none" strike="noStrike" cap="none">
                <a:solidFill>
                  <a:srgbClr val="FFFFFF"/>
                </a:solidFill>
                <a:latin typeface="Arial"/>
                <a:ea typeface="Arial"/>
                <a:cs typeface="Arial"/>
                <a:sym typeface="Arial"/>
              </a:defRPr>
            </a:lvl6pPr>
            <a:lvl7pPr marL="0" marR="0" lvl="6" indent="0" algn="ctr" rtl="0">
              <a:spcBef>
                <a:spcPts val="0"/>
              </a:spcBef>
              <a:buNone/>
              <a:defRPr sz="1400" b="1" i="0" u="none" strike="noStrike" cap="none">
                <a:solidFill>
                  <a:srgbClr val="FFFFFF"/>
                </a:solidFill>
                <a:latin typeface="Arial"/>
                <a:ea typeface="Arial"/>
                <a:cs typeface="Arial"/>
                <a:sym typeface="Arial"/>
              </a:defRPr>
            </a:lvl7pPr>
            <a:lvl8pPr marL="0" marR="0" lvl="7" indent="0" algn="ctr" rtl="0">
              <a:spcBef>
                <a:spcPts val="0"/>
              </a:spcBef>
              <a:buNone/>
              <a:defRPr sz="1400" b="1" i="0" u="none" strike="noStrike" cap="none">
                <a:solidFill>
                  <a:srgbClr val="FFFFFF"/>
                </a:solidFill>
                <a:latin typeface="Arial"/>
                <a:ea typeface="Arial"/>
                <a:cs typeface="Arial"/>
                <a:sym typeface="Arial"/>
              </a:defRPr>
            </a:lvl8pPr>
            <a:lvl9pPr marL="0" marR="0" lvl="8" indent="0" algn="ctr" rtl="0">
              <a:spcBef>
                <a:spcPts val="0"/>
              </a:spcBef>
              <a:buNone/>
              <a:defRPr sz="1400" b="1"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13"/>
        <p:cNvGrpSpPr/>
        <p:nvPr/>
      </p:nvGrpSpPr>
      <p:grpSpPr>
        <a:xfrm>
          <a:off x="0" y="0"/>
          <a:ext cx="0" cy="0"/>
          <a:chOff x="0" y="0"/>
          <a:chExt cx="0" cy="0"/>
        </a:xfrm>
      </p:grpSpPr>
      <p:sp>
        <p:nvSpPr>
          <p:cNvPr id="114" name="Google Shape;114;p20"/>
          <p:cNvSpPr txBox="1">
            <a:spLocks noGrp="1"/>
          </p:cNvSpPr>
          <p:nvPr>
            <p:ph type="title"/>
          </p:nvPr>
        </p:nvSpPr>
        <p:spPr>
          <a:xfrm>
            <a:off x="609600" y="204788"/>
            <a:ext cx="8077200" cy="652500"/>
          </a:xfrm>
          <a:prstGeom prst="rect">
            <a:avLst/>
          </a:prstGeom>
          <a:noFill/>
          <a:ln>
            <a:noFill/>
          </a:ln>
        </p:spPr>
        <p:txBody>
          <a:bodyPr spcFirstLastPara="1" wrap="square" lIns="91425" tIns="91425" rIns="91425" bIns="91425" anchor="ctr" anchorCtr="0"/>
          <a:lstStyle>
            <a:lvl1pPr lvl="0" algn="l" rtl="0">
              <a:spcBef>
                <a:spcPts val="0"/>
              </a:spcBef>
              <a:spcAft>
                <a:spcPts val="0"/>
              </a:spcAft>
              <a:buSzPts val="1400"/>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115" name="Google Shape;115;p20"/>
          <p:cNvSpPr txBox="1">
            <a:spLocks noGrp="1"/>
          </p:cNvSpPr>
          <p:nvPr>
            <p:ph type="dt" idx="10"/>
          </p:nvPr>
        </p:nvSpPr>
        <p:spPr>
          <a:xfrm>
            <a:off x="6096000" y="4686300"/>
            <a:ext cx="2667000" cy="273900"/>
          </a:xfrm>
          <a:prstGeom prst="rect">
            <a:avLst/>
          </a:prstGeom>
          <a:noFill/>
          <a:ln>
            <a:noFill/>
          </a:ln>
        </p:spPr>
        <p:txBody>
          <a:bodyPr spcFirstLastPara="1" wrap="square" lIns="91425" tIns="91425" rIns="91425" bIns="91425" anchor="ctr" anchorCtr="0"/>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116" name="Google Shape;116;p20"/>
          <p:cNvSpPr txBox="1">
            <a:spLocks noGrp="1"/>
          </p:cNvSpPr>
          <p:nvPr>
            <p:ph type="ftr" idx="11"/>
          </p:nvPr>
        </p:nvSpPr>
        <p:spPr>
          <a:xfrm>
            <a:off x="609600" y="4686154"/>
            <a:ext cx="5421000" cy="273900"/>
          </a:xfrm>
          <a:prstGeom prst="rect">
            <a:avLst/>
          </a:prstGeom>
          <a:noFill/>
          <a:ln>
            <a:noFill/>
          </a:ln>
        </p:spPr>
        <p:txBody>
          <a:bodyPr spcFirstLastPara="1" wrap="square" lIns="91425" tIns="91425" rIns="91425" bIns="91425" anchor="ctr" anchorCtr="0"/>
          <a:lstStyle>
            <a:lvl1pPr marL="0" marR="0" lvl="0" indent="-88900" algn="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117" name="Google Shape;117;p20"/>
          <p:cNvSpPr txBox="1">
            <a:spLocks noGrp="1"/>
          </p:cNvSpPr>
          <p:nvPr>
            <p:ph type="sldNum" idx="12"/>
          </p:nvPr>
        </p:nvSpPr>
        <p:spPr>
          <a:xfrm>
            <a:off x="0" y="954166"/>
            <a:ext cx="533400" cy="1833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400" b="1" i="0" u="none" strike="noStrike" cap="none">
                <a:solidFill>
                  <a:srgbClr val="FFFFFF"/>
                </a:solidFill>
                <a:latin typeface="Arial"/>
                <a:ea typeface="Arial"/>
                <a:cs typeface="Arial"/>
                <a:sym typeface="Arial"/>
              </a:defRPr>
            </a:lvl1pPr>
            <a:lvl2pPr marL="0" marR="0" lvl="1" indent="0" algn="ctr" rtl="0">
              <a:spcBef>
                <a:spcPts val="0"/>
              </a:spcBef>
              <a:buNone/>
              <a:defRPr sz="1400" b="1" i="0" u="none" strike="noStrike" cap="none">
                <a:solidFill>
                  <a:srgbClr val="FFFFFF"/>
                </a:solidFill>
                <a:latin typeface="Arial"/>
                <a:ea typeface="Arial"/>
                <a:cs typeface="Arial"/>
                <a:sym typeface="Arial"/>
              </a:defRPr>
            </a:lvl2pPr>
            <a:lvl3pPr marL="0" marR="0" lvl="2" indent="0" algn="ctr" rtl="0">
              <a:spcBef>
                <a:spcPts val="0"/>
              </a:spcBef>
              <a:buNone/>
              <a:defRPr sz="1400" b="1" i="0" u="none" strike="noStrike" cap="none">
                <a:solidFill>
                  <a:srgbClr val="FFFFFF"/>
                </a:solidFill>
                <a:latin typeface="Arial"/>
                <a:ea typeface="Arial"/>
                <a:cs typeface="Arial"/>
                <a:sym typeface="Arial"/>
              </a:defRPr>
            </a:lvl3pPr>
            <a:lvl4pPr marL="0" marR="0" lvl="3" indent="0" algn="ctr" rtl="0">
              <a:spcBef>
                <a:spcPts val="0"/>
              </a:spcBef>
              <a:buNone/>
              <a:defRPr sz="1400" b="1" i="0" u="none" strike="noStrike" cap="none">
                <a:solidFill>
                  <a:srgbClr val="FFFFFF"/>
                </a:solidFill>
                <a:latin typeface="Arial"/>
                <a:ea typeface="Arial"/>
                <a:cs typeface="Arial"/>
                <a:sym typeface="Arial"/>
              </a:defRPr>
            </a:lvl4pPr>
            <a:lvl5pPr marL="0" marR="0" lvl="4" indent="0" algn="ctr" rtl="0">
              <a:spcBef>
                <a:spcPts val="0"/>
              </a:spcBef>
              <a:buNone/>
              <a:defRPr sz="1400" b="1" i="0" u="none" strike="noStrike" cap="none">
                <a:solidFill>
                  <a:srgbClr val="FFFFFF"/>
                </a:solidFill>
                <a:latin typeface="Arial"/>
                <a:ea typeface="Arial"/>
                <a:cs typeface="Arial"/>
                <a:sym typeface="Arial"/>
              </a:defRPr>
            </a:lvl5pPr>
            <a:lvl6pPr marL="0" marR="0" lvl="5" indent="0" algn="ctr" rtl="0">
              <a:spcBef>
                <a:spcPts val="0"/>
              </a:spcBef>
              <a:buNone/>
              <a:defRPr sz="1400" b="1" i="0" u="none" strike="noStrike" cap="none">
                <a:solidFill>
                  <a:srgbClr val="FFFFFF"/>
                </a:solidFill>
                <a:latin typeface="Arial"/>
                <a:ea typeface="Arial"/>
                <a:cs typeface="Arial"/>
                <a:sym typeface="Arial"/>
              </a:defRPr>
            </a:lvl6pPr>
            <a:lvl7pPr marL="0" marR="0" lvl="6" indent="0" algn="ctr" rtl="0">
              <a:spcBef>
                <a:spcPts val="0"/>
              </a:spcBef>
              <a:buNone/>
              <a:defRPr sz="1400" b="1" i="0" u="none" strike="noStrike" cap="none">
                <a:solidFill>
                  <a:srgbClr val="FFFFFF"/>
                </a:solidFill>
                <a:latin typeface="Arial"/>
                <a:ea typeface="Arial"/>
                <a:cs typeface="Arial"/>
                <a:sym typeface="Arial"/>
              </a:defRPr>
            </a:lvl7pPr>
            <a:lvl8pPr marL="0" marR="0" lvl="7" indent="0" algn="ctr" rtl="0">
              <a:spcBef>
                <a:spcPts val="0"/>
              </a:spcBef>
              <a:buNone/>
              <a:defRPr sz="1400" b="1" i="0" u="none" strike="noStrike" cap="none">
                <a:solidFill>
                  <a:srgbClr val="FFFFFF"/>
                </a:solidFill>
                <a:latin typeface="Arial"/>
                <a:ea typeface="Arial"/>
                <a:cs typeface="Arial"/>
                <a:sym typeface="Arial"/>
              </a:defRPr>
            </a:lvl8pPr>
            <a:lvl9pPr marL="0" marR="0" lvl="8" indent="0" algn="ctr" rtl="0">
              <a:spcBef>
                <a:spcPts val="0"/>
              </a:spcBef>
              <a:buNone/>
              <a:defRPr sz="1400" b="1"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
              <a:t>‹#›</a:t>
            </a:fld>
            <a:endParaRPr/>
          </a:p>
        </p:txBody>
      </p:sp>
      <p:sp>
        <p:nvSpPr>
          <p:cNvPr id="118" name="Google Shape;118;p20"/>
          <p:cNvSpPr txBox="1">
            <a:spLocks noGrp="1"/>
          </p:cNvSpPr>
          <p:nvPr>
            <p:ph type="body" idx="1"/>
          </p:nvPr>
        </p:nvSpPr>
        <p:spPr>
          <a:xfrm>
            <a:off x="609600" y="1314450"/>
            <a:ext cx="1600200" cy="3257700"/>
          </a:xfrm>
          <a:prstGeom prst="rect">
            <a:avLst/>
          </a:prstGeom>
          <a:solidFill>
            <a:schemeClr val="accent2"/>
          </a:solidFill>
          <a:ln w="50800" cap="sq" cmpd="sng">
            <a:solidFill>
              <a:schemeClr val="accent2"/>
            </a:solidFill>
            <a:prstDash val="solid"/>
            <a:miter lim="8000"/>
            <a:headEnd type="none" w="sm" len="sm"/>
            <a:tailEnd type="none" w="sm" len="sm"/>
          </a:ln>
        </p:spPr>
        <p:txBody>
          <a:bodyPr spcFirstLastPara="1" wrap="square" lIns="91425" tIns="91425" rIns="91425" bIns="91425" anchor="t" anchorCtr="0"/>
          <a:lstStyle>
            <a:lvl1pPr marL="457200" lvl="0" indent="-228600" rtl="0">
              <a:spcBef>
                <a:spcPts val="700"/>
              </a:spcBef>
              <a:spcAft>
                <a:spcPts val="0"/>
              </a:spcAft>
              <a:buSzPts val="1400"/>
              <a:buNone/>
              <a:defRPr/>
            </a:lvl1pPr>
            <a:lvl2pPr marL="914400" lvl="1" indent="-228600" rtl="0">
              <a:spcBef>
                <a:spcPts val="1000"/>
              </a:spcBef>
              <a:spcAft>
                <a:spcPts val="0"/>
              </a:spcAft>
              <a:buSzPts val="1400"/>
              <a:buNone/>
              <a:defRPr/>
            </a:lvl2pPr>
            <a:lvl3pPr marL="1371600" lvl="2" indent="-228600" rtl="0">
              <a:spcBef>
                <a:spcPts val="500"/>
              </a:spcBef>
              <a:spcAft>
                <a:spcPts val="0"/>
              </a:spcAft>
              <a:buSzPts val="1400"/>
              <a:buNone/>
              <a:defRPr/>
            </a:lvl3pPr>
            <a:lvl4pPr marL="1828800" lvl="3" indent="-228600" rtl="0">
              <a:spcBef>
                <a:spcPts val="400"/>
              </a:spcBef>
              <a:spcAft>
                <a:spcPts val="0"/>
              </a:spcAft>
              <a:buSzPts val="1400"/>
              <a:buNone/>
              <a:defRPr/>
            </a:lvl4pPr>
            <a:lvl5pPr marL="2286000" lvl="4" indent="-228600" rtl="0">
              <a:spcBef>
                <a:spcPts val="400"/>
              </a:spcBef>
              <a:spcAft>
                <a:spcPts val="0"/>
              </a:spcAft>
              <a:buSzPts val="1400"/>
              <a:buNone/>
              <a:defRPr/>
            </a:lvl5pPr>
            <a:lvl6pPr marL="2743200" lvl="5" indent="-317500" rtl="0">
              <a:spcBef>
                <a:spcPts val="360"/>
              </a:spcBef>
              <a:spcAft>
                <a:spcPts val="0"/>
              </a:spcAft>
              <a:buSzPts val="1400"/>
              <a:buChar char="▪"/>
              <a:defRPr/>
            </a:lvl6pPr>
            <a:lvl7pPr marL="3200400" lvl="6" indent="-317500" rtl="0">
              <a:spcBef>
                <a:spcPts val="360"/>
              </a:spcBef>
              <a:spcAft>
                <a:spcPts val="0"/>
              </a:spcAft>
              <a:buSzPts val="1400"/>
              <a:buChar char="▪"/>
              <a:defRPr/>
            </a:lvl7pPr>
            <a:lvl8pPr marL="3657600" lvl="7" indent="-317500" rtl="0">
              <a:spcBef>
                <a:spcPts val="360"/>
              </a:spcBef>
              <a:spcAft>
                <a:spcPts val="0"/>
              </a:spcAft>
              <a:buSzPts val="1400"/>
              <a:buChar char="▪"/>
              <a:defRPr/>
            </a:lvl8pPr>
            <a:lvl9pPr marL="4114800" lvl="8" indent="-317500" rtl="0">
              <a:spcBef>
                <a:spcPts val="360"/>
              </a:spcBef>
              <a:spcAft>
                <a:spcPts val="0"/>
              </a:spcAft>
              <a:buSzPts val="1400"/>
              <a:buChar char="▪"/>
              <a:defRPr/>
            </a:lvl9pPr>
          </a:lstStyle>
          <a:p>
            <a:endParaRPr/>
          </a:p>
        </p:txBody>
      </p:sp>
      <p:sp>
        <p:nvSpPr>
          <p:cNvPr id="119" name="Google Shape;119;p20"/>
          <p:cNvSpPr txBox="1">
            <a:spLocks noGrp="1"/>
          </p:cNvSpPr>
          <p:nvPr>
            <p:ph type="body" idx="2"/>
          </p:nvPr>
        </p:nvSpPr>
        <p:spPr>
          <a:xfrm>
            <a:off x="2362200" y="1314450"/>
            <a:ext cx="6400800" cy="3314700"/>
          </a:xfrm>
          <a:prstGeom prst="rect">
            <a:avLst/>
          </a:prstGeom>
          <a:noFill/>
          <a:ln>
            <a:noFill/>
          </a:ln>
        </p:spPr>
        <p:txBody>
          <a:bodyPr spcFirstLastPara="1" wrap="square" lIns="91425" tIns="91425" rIns="91425" bIns="91425" anchor="t" anchorCtr="0"/>
          <a:lstStyle>
            <a:lvl1pPr marL="457200" lvl="0" indent="-317500" algn="l" rtl="0">
              <a:spcBef>
                <a:spcPts val="700"/>
              </a:spcBef>
              <a:spcAft>
                <a:spcPts val="0"/>
              </a:spcAft>
              <a:buClr>
                <a:schemeClr val="accent2"/>
              </a:buClr>
              <a:buSzPts val="1400"/>
              <a:buFont typeface="Noto Symbol"/>
              <a:buChar char="◻"/>
              <a:defRPr/>
            </a:lvl1pPr>
            <a:lvl2pPr marL="914400" lvl="1" indent="-317500" algn="l" rtl="0">
              <a:spcBef>
                <a:spcPts val="550"/>
              </a:spcBef>
              <a:spcAft>
                <a:spcPts val="0"/>
              </a:spcAft>
              <a:buClr>
                <a:schemeClr val="accent1"/>
              </a:buClr>
              <a:buSzPts val="1400"/>
              <a:buFont typeface="Noto Symbol"/>
              <a:buChar char="⬜"/>
              <a:defRPr/>
            </a:lvl2pPr>
            <a:lvl3pPr marL="1371600" lvl="2" indent="-317500" algn="l" rtl="0">
              <a:spcBef>
                <a:spcPts val="500"/>
              </a:spcBef>
              <a:spcAft>
                <a:spcPts val="0"/>
              </a:spcAft>
              <a:buClr>
                <a:schemeClr val="accent2"/>
              </a:buClr>
              <a:buSzPts val="1400"/>
              <a:buFont typeface="Noto Symbol"/>
              <a:buChar char="■"/>
              <a:defRPr/>
            </a:lvl3pPr>
            <a:lvl4pPr marL="1828800" lvl="3" indent="-317500" algn="l" rtl="0">
              <a:spcBef>
                <a:spcPts val="400"/>
              </a:spcBef>
              <a:spcAft>
                <a:spcPts val="0"/>
              </a:spcAft>
              <a:buClr>
                <a:schemeClr val="accent3"/>
              </a:buClr>
              <a:buSzPts val="1400"/>
              <a:buFont typeface="Noto Symbol"/>
              <a:buChar char="■"/>
              <a:defRPr/>
            </a:lvl4pPr>
            <a:lvl5pPr marL="2286000" lvl="4" indent="-317500" algn="l" rtl="0">
              <a:spcBef>
                <a:spcPts val="400"/>
              </a:spcBef>
              <a:spcAft>
                <a:spcPts val="0"/>
              </a:spcAft>
              <a:buClr>
                <a:schemeClr val="accent4"/>
              </a:buClr>
              <a:buSzPts val="1400"/>
              <a:buFont typeface="Noto Symbol"/>
              <a:buChar char="■"/>
              <a:defRPr/>
            </a:lvl5pPr>
            <a:lvl6pPr marL="2743200" lvl="5" indent="-317500" algn="l" rtl="0">
              <a:spcBef>
                <a:spcPts val="360"/>
              </a:spcBef>
              <a:spcAft>
                <a:spcPts val="0"/>
              </a:spcAft>
              <a:buClr>
                <a:schemeClr val="accent1"/>
              </a:buClr>
              <a:buSzPts val="1400"/>
              <a:buFont typeface="Noto Symbol"/>
              <a:buChar char="▪"/>
              <a:defRPr/>
            </a:lvl6pPr>
            <a:lvl7pPr marL="3200400" lvl="6" indent="-317500" algn="l" rtl="0">
              <a:spcBef>
                <a:spcPts val="360"/>
              </a:spcBef>
              <a:spcAft>
                <a:spcPts val="0"/>
              </a:spcAft>
              <a:buClr>
                <a:schemeClr val="accent2"/>
              </a:buClr>
              <a:buSzPts val="1400"/>
              <a:buFont typeface="Noto Symbol"/>
              <a:buChar char="▪"/>
              <a:defRPr/>
            </a:lvl7pPr>
            <a:lvl8pPr marL="3657600" lvl="7" indent="-317500" algn="l" rtl="0">
              <a:spcBef>
                <a:spcPts val="360"/>
              </a:spcBef>
              <a:spcAft>
                <a:spcPts val="0"/>
              </a:spcAft>
              <a:buClr>
                <a:schemeClr val="accent3"/>
              </a:buClr>
              <a:buSzPts val="1400"/>
              <a:buFont typeface="Noto Symbol"/>
              <a:buChar char="▪"/>
              <a:defRPr/>
            </a:lvl8pPr>
            <a:lvl9pPr marL="4114800" lvl="8" indent="-317500" algn="l" rtl="0">
              <a:spcBef>
                <a:spcPts val="360"/>
              </a:spcBef>
              <a:spcAft>
                <a:spcPts val="0"/>
              </a:spcAft>
              <a:buClr>
                <a:schemeClr val="accent4"/>
              </a:buClr>
              <a:buSzPts val="1400"/>
              <a:buFont typeface="Noto Symbol"/>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120"/>
        <p:cNvGrpSpPr/>
        <p:nvPr/>
      </p:nvGrpSpPr>
      <p:grpSpPr>
        <a:xfrm>
          <a:off x="0" y="0"/>
          <a:ext cx="0" cy="0"/>
          <a:chOff x="0" y="0"/>
          <a:chExt cx="0" cy="0"/>
        </a:xfrm>
      </p:grpSpPr>
      <p:sp>
        <p:nvSpPr>
          <p:cNvPr id="121" name="Google Shape;121;p21"/>
          <p:cNvSpPr txBox="1">
            <a:spLocks noGrp="1"/>
          </p:cNvSpPr>
          <p:nvPr>
            <p:ph type="dt" idx="10"/>
          </p:nvPr>
        </p:nvSpPr>
        <p:spPr>
          <a:xfrm>
            <a:off x="6096000" y="4686300"/>
            <a:ext cx="2667000" cy="273900"/>
          </a:xfrm>
          <a:prstGeom prst="rect">
            <a:avLst/>
          </a:prstGeom>
          <a:noFill/>
          <a:ln>
            <a:noFill/>
          </a:ln>
        </p:spPr>
        <p:txBody>
          <a:bodyPr spcFirstLastPara="1" wrap="square" lIns="91425" tIns="91425" rIns="91425" bIns="91425" anchor="ctr" anchorCtr="0"/>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122" name="Google Shape;122;p21"/>
          <p:cNvSpPr txBox="1">
            <a:spLocks noGrp="1"/>
          </p:cNvSpPr>
          <p:nvPr>
            <p:ph type="ftr" idx="11"/>
          </p:nvPr>
        </p:nvSpPr>
        <p:spPr>
          <a:xfrm>
            <a:off x="609600" y="4686154"/>
            <a:ext cx="5421000" cy="273900"/>
          </a:xfrm>
          <a:prstGeom prst="rect">
            <a:avLst/>
          </a:prstGeom>
          <a:noFill/>
          <a:ln>
            <a:noFill/>
          </a:ln>
        </p:spPr>
        <p:txBody>
          <a:bodyPr spcFirstLastPara="1" wrap="square" lIns="91425" tIns="91425" rIns="91425" bIns="91425" anchor="ctr" anchorCtr="0"/>
          <a:lstStyle>
            <a:lvl1pPr marL="0" marR="0" lvl="0" indent="-88900" algn="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123" name="Google Shape;123;p21"/>
          <p:cNvSpPr txBox="1">
            <a:spLocks noGrp="1"/>
          </p:cNvSpPr>
          <p:nvPr>
            <p:ph type="sldNum" idx="12"/>
          </p:nvPr>
        </p:nvSpPr>
        <p:spPr>
          <a:xfrm>
            <a:off x="0" y="4686300"/>
            <a:ext cx="533400" cy="2859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400" b="1" i="0" u="none" strike="noStrike" cap="none">
                <a:solidFill>
                  <a:schemeClr val="dk2"/>
                </a:solidFill>
                <a:latin typeface="Arial"/>
                <a:ea typeface="Arial"/>
                <a:cs typeface="Arial"/>
                <a:sym typeface="Arial"/>
              </a:defRPr>
            </a:lvl1pPr>
            <a:lvl2pPr marL="0" marR="0" lvl="1" indent="0" algn="ctr" rtl="0">
              <a:spcBef>
                <a:spcPts val="0"/>
              </a:spcBef>
              <a:buNone/>
              <a:defRPr sz="1400" b="1" i="0" u="none" strike="noStrike" cap="none">
                <a:solidFill>
                  <a:schemeClr val="dk2"/>
                </a:solidFill>
                <a:latin typeface="Arial"/>
                <a:ea typeface="Arial"/>
                <a:cs typeface="Arial"/>
                <a:sym typeface="Arial"/>
              </a:defRPr>
            </a:lvl2pPr>
            <a:lvl3pPr marL="0" marR="0" lvl="2" indent="0" algn="ctr" rtl="0">
              <a:spcBef>
                <a:spcPts val="0"/>
              </a:spcBef>
              <a:buNone/>
              <a:defRPr sz="1400" b="1" i="0" u="none" strike="noStrike" cap="none">
                <a:solidFill>
                  <a:schemeClr val="dk2"/>
                </a:solidFill>
                <a:latin typeface="Arial"/>
                <a:ea typeface="Arial"/>
                <a:cs typeface="Arial"/>
                <a:sym typeface="Arial"/>
              </a:defRPr>
            </a:lvl3pPr>
            <a:lvl4pPr marL="0" marR="0" lvl="3" indent="0" algn="ctr" rtl="0">
              <a:spcBef>
                <a:spcPts val="0"/>
              </a:spcBef>
              <a:buNone/>
              <a:defRPr sz="1400" b="1" i="0" u="none" strike="noStrike" cap="none">
                <a:solidFill>
                  <a:schemeClr val="dk2"/>
                </a:solidFill>
                <a:latin typeface="Arial"/>
                <a:ea typeface="Arial"/>
                <a:cs typeface="Arial"/>
                <a:sym typeface="Arial"/>
              </a:defRPr>
            </a:lvl4pPr>
            <a:lvl5pPr marL="0" marR="0" lvl="4" indent="0" algn="ctr" rtl="0">
              <a:spcBef>
                <a:spcPts val="0"/>
              </a:spcBef>
              <a:buNone/>
              <a:defRPr sz="1400" b="1" i="0" u="none" strike="noStrike" cap="none">
                <a:solidFill>
                  <a:schemeClr val="dk2"/>
                </a:solidFill>
                <a:latin typeface="Arial"/>
                <a:ea typeface="Arial"/>
                <a:cs typeface="Arial"/>
                <a:sym typeface="Arial"/>
              </a:defRPr>
            </a:lvl5pPr>
            <a:lvl6pPr marL="0" marR="0" lvl="5" indent="0" algn="ctr" rtl="0">
              <a:spcBef>
                <a:spcPts val="0"/>
              </a:spcBef>
              <a:buNone/>
              <a:defRPr sz="1400" b="1" i="0" u="none" strike="noStrike" cap="none">
                <a:solidFill>
                  <a:schemeClr val="dk2"/>
                </a:solidFill>
                <a:latin typeface="Arial"/>
                <a:ea typeface="Arial"/>
                <a:cs typeface="Arial"/>
                <a:sym typeface="Arial"/>
              </a:defRPr>
            </a:lvl6pPr>
            <a:lvl7pPr marL="0" marR="0" lvl="6" indent="0" algn="ctr" rtl="0">
              <a:spcBef>
                <a:spcPts val="0"/>
              </a:spcBef>
              <a:buNone/>
              <a:defRPr sz="1400" b="1" i="0" u="none" strike="noStrike" cap="none">
                <a:solidFill>
                  <a:schemeClr val="dk2"/>
                </a:solidFill>
                <a:latin typeface="Arial"/>
                <a:ea typeface="Arial"/>
                <a:cs typeface="Arial"/>
                <a:sym typeface="Arial"/>
              </a:defRPr>
            </a:lvl7pPr>
            <a:lvl8pPr marL="0" marR="0" lvl="7" indent="0" algn="ctr" rtl="0">
              <a:spcBef>
                <a:spcPts val="0"/>
              </a:spcBef>
              <a:buNone/>
              <a:defRPr sz="1400" b="1" i="0" u="none" strike="noStrike" cap="none">
                <a:solidFill>
                  <a:schemeClr val="dk2"/>
                </a:solidFill>
                <a:latin typeface="Arial"/>
                <a:ea typeface="Arial"/>
                <a:cs typeface="Arial"/>
                <a:sym typeface="Arial"/>
              </a:defRPr>
            </a:lvl8pPr>
            <a:lvl9pPr marL="0" marR="0" lvl="8" indent="0" algn="ctr" rtl="0">
              <a:spcBef>
                <a:spcPts val="0"/>
              </a:spcBef>
              <a:buNone/>
              <a:defRPr sz="1400" b="1" i="0" u="none" strike="noStrike" cap="none">
                <a:solidFill>
                  <a:schemeClr val="dk2"/>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09600" y="171450"/>
            <a:ext cx="8153400" cy="7428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Clr>
                <a:schemeClr val="dk2"/>
              </a:buClr>
              <a:buSzPts val="1400"/>
              <a:buFont typeface="Arial"/>
              <a:buNone/>
              <a:defRPr/>
            </a:lvl1pPr>
            <a:lvl2pPr marL="0" marR="0" lvl="1" indent="-88900" algn="l" rtl="0">
              <a:spcBef>
                <a:spcPts val="0"/>
              </a:spcBef>
              <a:spcAft>
                <a:spcPts val="0"/>
              </a:spcAft>
              <a:buSzPts val="1400"/>
              <a:buChar char="○"/>
              <a:defRPr/>
            </a:lvl2pPr>
            <a:lvl3pPr marL="0" marR="0" lvl="2" indent="-88900" algn="l" rtl="0">
              <a:spcBef>
                <a:spcPts val="0"/>
              </a:spcBef>
              <a:spcAft>
                <a:spcPts val="0"/>
              </a:spcAft>
              <a:buSzPts val="1400"/>
              <a:buChar char="■"/>
              <a:defRPr/>
            </a:lvl3pPr>
            <a:lvl4pPr marL="0" marR="0" lvl="3" indent="-88900" algn="l" rtl="0">
              <a:spcBef>
                <a:spcPts val="0"/>
              </a:spcBef>
              <a:spcAft>
                <a:spcPts val="0"/>
              </a:spcAft>
              <a:buSzPts val="1400"/>
              <a:buChar char="●"/>
              <a:defRPr/>
            </a:lvl4pPr>
            <a:lvl5pPr marL="0" marR="0" lvl="4" indent="-88900" algn="l" rtl="0">
              <a:spcBef>
                <a:spcPts val="0"/>
              </a:spcBef>
              <a:spcAft>
                <a:spcPts val="0"/>
              </a:spcAft>
              <a:buSzPts val="1400"/>
              <a:buChar char="○"/>
              <a:defRPr/>
            </a:lvl5pPr>
            <a:lvl6pPr marL="0" marR="0" lvl="5" indent="-88900" algn="l" rtl="0">
              <a:spcBef>
                <a:spcPts val="0"/>
              </a:spcBef>
              <a:spcAft>
                <a:spcPts val="0"/>
              </a:spcAft>
              <a:buSzPts val="1400"/>
              <a:buChar char="■"/>
              <a:defRPr/>
            </a:lvl6pPr>
            <a:lvl7pPr marL="0" marR="0" lvl="6" indent="-88900" algn="l" rtl="0">
              <a:spcBef>
                <a:spcPts val="0"/>
              </a:spcBef>
              <a:spcAft>
                <a:spcPts val="0"/>
              </a:spcAft>
              <a:buSzPts val="1400"/>
              <a:buChar char="●"/>
              <a:defRPr/>
            </a:lvl7pPr>
            <a:lvl8pPr marL="0" marR="0" lvl="7" indent="-88900" algn="l" rtl="0">
              <a:spcBef>
                <a:spcPts val="0"/>
              </a:spcBef>
              <a:spcAft>
                <a:spcPts val="0"/>
              </a:spcAft>
              <a:buSzPts val="1400"/>
              <a:buChar char="○"/>
              <a:defRPr/>
            </a:lvl8pPr>
            <a:lvl9pPr marL="0" marR="0" lvl="8" indent="-88900" algn="l" rtl="0">
              <a:spcBef>
                <a:spcPts val="0"/>
              </a:spcBef>
              <a:spcAft>
                <a:spcPts val="0"/>
              </a:spcAft>
              <a:buSzPts val="1400"/>
              <a:buChar char="■"/>
              <a:defRPr/>
            </a:lvl9pPr>
          </a:lstStyle>
          <a:p>
            <a:endParaRPr/>
          </a:p>
        </p:txBody>
      </p:sp>
      <p:sp>
        <p:nvSpPr>
          <p:cNvPr id="52" name="Google Shape;52;p13"/>
          <p:cNvSpPr txBox="1">
            <a:spLocks noGrp="1"/>
          </p:cNvSpPr>
          <p:nvPr>
            <p:ph type="body" idx="1"/>
          </p:nvPr>
        </p:nvSpPr>
        <p:spPr>
          <a:xfrm>
            <a:off x="612648" y="1200150"/>
            <a:ext cx="8153400" cy="3394800"/>
          </a:xfrm>
          <a:prstGeom prst="rect">
            <a:avLst/>
          </a:prstGeom>
          <a:noFill/>
          <a:ln>
            <a:noFill/>
          </a:ln>
        </p:spPr>
        <p:txBody>
          <a:bodyPr spcFirstLastPara="1" wrap="square" lIns="91425" tIns="91425" rIns="91425" bIns="91425" anchor="t" anchorCtr="0"/>
          <a:lstStyle>
            <a:lvl1pPr marL="457200" marR="0" lvl="0" indent="-317500" algn="l" rtl="0">
              <a:spcBef>
                <a:spcPts val="700"/>
              </a:spcBef>
              <a:spcAft>
                <a:spcPts val="0"/>
              </a:spcAft>
              <a:buClr>
                <a:schemeClr val="accent2"/>
              </a:buClr>
              <a:buSzPts val="1400"/>
              <a:buFont typeface="Noto Symbol"/>
              <a:buChar char="◻"/>
              <a:defRPr/>
            </a:lvl1pPr>
            <a:lvl2pPr marL="914400" marR="0" lvl="1" indent="-317500" algn="l" rtl="0">
              <a:spcBef>
                <a:spcPts val="550"/>
              </a:spcBef>
              <a:spcAft>
                <a:spcPts val="0"/>
              </a:spcAft>
              <a:buClr>
                <a:schemeClr val="accent1"/>
              </a:buClr>
              <a:buSzPts val="1400"/>
              <a:buFont typeface="Noto Symbol"/>
              <a:buChar char="⬜"/>
              <a:defRPr/>
            </a:lvl2pPr>
            <a:lvl3pPr marL="1371600" marR="0" lvl="2" indent="-317500" algn="l" rtl="0">
              <a:spcBef>
                <a:spcPts val="500"/>
              </a:spcBef>
              <a:spcAft>
                <a:spcPts val="0"/>
              </a:spcAft>
              <a:buClr>
                <a:schemeClr val="accent2"/>
              </a:buClr>
              <a:buSzPts val="1400"/>
              <a:buFont typeface="Noto Symbol"/>
              <a:buChar char="■"/>
              <a:defRPr/>
            </a:lvl3pPr>
            <a:lvl4pPr marL="1828800" marR="0" lvl="3" indent="-317500" algn="l" rtl="0">
              <a:spcBef>
                <a:spcPts val="400"/>
              </a:spcBef>
              <a:spcAft>
                <a:spcPts val="0"/>
              </a:spcAft>
              <a:buClr>
                <a:schemeClr val="accent3"/>
              </a:buClr>
              <a:buSzPts val="1400"/>
              <a:buFont typeface="Noto Symbol"/>
              <a:buChar char="■"/>
              <a:defRPr/>
            </a:lvl4pPr>
            <a:lvl5pPr marL="2286000" marR="0" lvl="4" indent="-317500" algn="l" rtl="0">
              <a:spcBef>
                <a:spcPts val="400"/>
              </a:spcBef>
              <a:spcAft>
                <a:spcPts val="0"/>
              </a:spcAft>
              <a:buClr>
                <a:schemeClr val="accent4"/>
              </a:buClr>
              <a:buSzPts val="1400"/>
              <a:buFont typeface="Noto Symbol"/>
              <a:buChar char="■"/>
              <a:defRPr/>
            </a:lvl5pPr>
            <a:lvl6pPr marL="2743200" marR="0" lvl="5" indent="-317500" algn="l" rtl="0">
              <a:spcBef>
                <a:spcPts val="360"/>
              </a:spcBef>
              <a:spcAft>
                <a:spcPts val="0"/>
              </a:spcAft>
              <a:buClr>
                <a:schemeClr val="accent1"/>
              </a:buClr>
              <a:buSzPts val="1400"/>
              <a:buFont typeface="Noto Symbol"/>
              <a:buChar char="▪"/>
              <a:defRPr/>
            </a:lvl6pPr>
            <a:lvl7pPr marL="3200400" marR="0" lvl="6" indent="-317500" algn="l" rtl="0">
              <a:spcBef>
                <a:spcPts val="360"/>
              </a:spcBef>
              <a:spcAft>
                <a:spcPts val="0"/>
              </a:spcAft>
              <a:buClr>
                <a:schemeClr val="accent2"/>
              </a:buClr>
              <a:buSzPts val="1400"/>
              <a:buFont typeface="Noto Symbol"/>
              <a:buChar char="▪"/>
              <a:defRPr/>
            </a:lvl7pPr>
            <a:lvl8pPr marL="3657600" marR="0" lvl="7" indent="-317500" algn="l" rtl="0">
              <a:spcBef>
                <a:spcPts val="360"/>
              </a:spcBef>
              <a:spcAft>
                <a:spcPts val="0"/>
              </a:spcAft>
              <a:buClr>
                <a:schemeClr val="accent3"/>
              </a:buClr>
              <a:buSzPts val="1400"/>
              <a:buFont typeface="Noto Symbol"/>
              <a:buChar char="▪"/>
              <a:defRPr/>
            </a:lvl8pPr>
            <a:lvl9pPr marL="4114800" marR="0" lvl="8" indent="-317500" algn="l" rtl="0">
              <a:spcBef>
                <a:spcPts val="360"/>
              </a:spcBef>
              <a:spcAft>
                <a:spcPts val="0"/>
              </a:spcAft>
              <a:buClr>
                <a:schemeClr val="accent4"/>
              </a:buClr>
              <a:buSzPts val="1400"/>
              <a:buFont typeface="Noto Symbol"/>
              <a:buChar char="▪"/>
              <a:defRPr/>
            </a:lvl9pPr>
          </a:lstStyle>
          <a:p>
            <a:endParaRPr/>
          </a:p>
        </p:txBody>
      </p:sp>
      <p:sp>
        <p:nvSpPr>
          <p:cNvPr id="53" name="Google Shape;53;p13"/>
          <p:cNvSpPr txBox="1">
            <a:spLocks noGrp="1"/>
          </p:cNvSpPr>
          <p:nvPr>
            <p:ph type="dt" idx="10"/>
          </p:nvPr>
        </p:nvSpPr>
        <p:spPr>
          <a:xfrm>
            <a:off x="6096000" y="4686300"/>
            <a:ext cx="2667000" cy="273900"/>
          </a:xfrm>
          <a:prstGeom prst="rect">
            <a:avLst/>
          </a:prstGeom>
          <a:noFill/>
          <a:ln>
            <a:noFill/>
          </a:ln>
        </p:spPr>
        <p:txBody>
          <a:bodyPr spcFirstLastPara="1" wrap="square" lIns="91425" tIns="91425" rIns="91425" bIns="91425" anchor="ctr" anchorCtr="0"/>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54" name="Google Shape;54;p13"/>
          <p:cNvSpPr txBox="1">
            <a:spLocks noGrp="1"/>
          </p:cNvSpPr>
          <p:nvPr>
            <p:ph type="ftr" idx="11"/>
          </p:nvPr>
        </p:nvSpPr>
        <p:spPr>
          <a:xfrm>
            <a:off x="609600" y="4686154"/>
            <a:ext cx="5421000" cy="273900"/>
          </a:xfrm>
          <a:prstGeom prst="rect">
            <a:avLst/>
          </a:prstGeom>
          <a:noFill/>
          <a:ln>
            <a:noFill/>
          </a:ln>
        </p:spPr>
        <p:txBody>
          <a:bodyPr spcFirstLastPara="1" wrap="square" lIns="91425" tIns="91425" rIns="91425" bIns="91425" anchor="ctr" anchorCtr="0"/>
          <a:lstStyle>
            <a:lvl1pPr marL="0" marR="0" lvl="0" indent="-88900" algn="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55" name="Google Shape;55;p13"/>
          <p:cNvSpPr/>
          <p:nvPr/>
        </p:nvSpPr>
        <p:spPr>
          <a:xfrm>
            <a:off x="0" y="925830"/>
            <a:ext cx="9144000" cy="240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6" name="Google Shape;56;p13"/>
          <p:cNvSpPr/>
          <p:nvPr/>
        </p:nvSpPr>
        <p:spPr>
          <a:xfrm>
            <a:off x="0" y="960120"/>
            <a:ext cx="533400" cy="1716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7" name="Google Shape;57;p13"/>
          <p:cNvSpPr/>
          <p:nvPr/>
        </p:nvSpPr>
        <p:spPr>
          <a:xfrm>
            <a:off x="590550" y="960120"/>
            <a:ext cx="8553600" cy="171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8" name="Google Shape;58;p13"/>
          <p:cNvSpPr txBox="1">
            <a:spLocks noGrp="1"/>
          </p:cNvSpPr>
          <p:nvPr>
            <p:ph type="sldNum" idx="12"/>
          </p:nvPr>
        </p:nvSpPr>
        <p:spPr>
          <a:xfrm>
            <a:off x="0" y="954166"/>
            <a:ext cx="533400" cy="1833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400" b="1" i="0" u="none" strike="noStrike" cap="none">
                <a:solidFill>
                  <a:srgbClr val="FFFFFF"/>
                </a:solidFill>
                <a:latin typeface="Arial"/>
                <a:ea typeface="Arial"/>
                <a:cs typeface="Arial"/>
                <a:sym typeface="Arial"/>
              </a:defRPr>
            </a:lvl1pPr>
            <a:lvl2pPr marL="0" marR="0" lvl="1" indent="0" algn="ctr" rtl="0">
              <a:spcBef>
                <a:spcPts val="0"/>
              </a:spcBef>
              <a:buNone/>
              <a:defRPr sz="1400" b="1" i="0" u="none" strike="noStrike" cap="none">
                <a:solidFill>
                  <a:srgbClr val="FFFFFF"/>
                </a:solidFill>
                <a:latin typeface="Arial"/>
                <a:ea typeface="Arial"/>
                <a:cs typeface="Arial"/>
                <a:sym typeface="Arial"/>
              </a:defRPr>
            </a:lvl2pPr>
            <a:lvl3pPr marL="0" marR="0" lvl="2" indent="0" algn="ctr" rtl="0">
              <a:spcBef>
                <a:spcPts val="0"/>
              </a:spcBef>
              <a:buNone/>
              <a:defRPr sz="1400" b="1" i="0" u="none" strike="noStrike" cap="none">
                <a:solidFill>
                  <a:srgbClr val="FFFFFF"/>
                </a:solidFill>
                <a:latin typeface="Arial"/>
                <a:ea typeface="Arial"/>
                <a:cs typeface="Arial"/>
                <a:sym typeface="Arial"/>
              </a:defRPr>
            </a:lvl3pPr>
            <a:lvl4pPr marL="0" marR="0" lvl="3" indent="0" algn="ctr" rtl="0">
              <a:spcBef>
                <a:spcPts val="0"/>
              </a:spcBef>
              <a:buNone/>
              <a:defRPr sz="1400" b="1" i="0" u="none" strike="noStrike" cap="none">
                <a:solidFill>
                  <a:srgbClr val="FFFFFF"/>
                </a:solidFill>
                <a:latin typeface="Arial"/>
                <a:ea typeface="Arial"/>
                <a:cs typeface="Arial"/>
                <a:sym typeface="Arial"/>
              </a:defRPr>
            </a:lvl4pPr>
            <a:lvl5pPr marL="0" marR="0" lvl="4" indent="0" algn="ctr" rtl="0">
              <a:spcBef>
                <a:spcPts val="0"/>
              </a:spcBef>
              <a:buNone/>
              <a:defRPr sz="1400" b="1" i="0" u="none" strike="noStrike" cap="none">
                <a:solidFill>
                  <a:srgbClr val="FFFFFF"/>
                </a:solidFill>
                <a:latin typeface="Arial"/>
                <a:ea typeface="Arial"/>
                <a:cs typeface="Arial"/>
                <a:sym typeface="Arial"/>
              </a:defRPr>
            </a:lvl5pPr>
            <a:lvl6pPr marL="0" marR="0" lvl="5" indent="0" algn="ctr" rtl="0">
              <a:spcBef>
                <a:spcPts val="0"/>
              </a:spcBef>
              <a:buNone/>
              <a:defRPr sz="1400" b="1" i="0" u="none" strike="noStrike" cap="none">
                <a:solidFill>
                  <a:srgbClr val="FFFFFF"/>
                </a:solidFill>
                <a:latin typeface="Arial"/>
                <a:ea typeface="Arial"/>
                <a:cs typeface="Arial"/>
                <a:sym typeface="Arial"/>
              </a:defRPr>
            </a:lvl6pPr>
            <a:lvl7pPr marL="0" marR="0" lvl="6" indent="0" algn="ctr" rtl="0">
              <a:spcBef>
                <a:spcPts val="0"/>
              </a:spcBef>
              <a:buNone/>
              <a:defRPr sz="1400" b="1" i="0" u="none" strike="noStrike" cap="none">
                <a:solidFill>
                  <a:srgbClr val="FFFFFF"/>
                </a:solidFill>
                <a:latin typeface="Arial"/>
                <a:ea typeface="Arial"/>
                <a:cs typeface="Arial"/>
                <a:sym typeface="Arial"/>
              </a:defRPr>
            </a:lvl7pPr>
            <a:lvl8pPr marL="0" marR="0" lvl="7" indent="0" algn="ctr" rtl="0">
              <a:spcBef>
                <a:spcPts val="0"/>
              </a:spcBef>
              <a:buNone/>
              <a:defRPr sz="1400" b="1" i="0" u="none" strike="noStrike" cap="none">
                <a:solidFill>
                  <a:srgbClr val="FFFFFF"/>
                </a:solidFill>
                <a:latin typeface="Arial"/>
                <a:ea typeface="Arial"/>
                <a:cs typeface="Arial"/>
                <a:sym typeface="Arial"/>
              </a:defRPr>
            </a:lvl8pPr>
            <a:lvl9pPr marL="0" marR="0" lvl="8" indent="0" algn="ctr" rtl="0">
              <a:spcBef>
                <a:spcPts val="0"/>
              </a:spcBef>
              <a:buNone/>
              <a:defRPr sz="1400" b="1"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
              <a:t>‹#›</a:t>
            </a:fld>
            <a:endParaRPr/>
          </a:p>
        </p:txBody>
      </p:sp>
      <p:grpSp>
        <p:nvGrpSpPr>
          <p:cNvPr id="59" name="Google Shape;59;p13"/>
          <p:cNvGrpSpPr/>
          <p:nvPr/>
        </p:nvGrpSpPr>
        <p:grpSpPr>
          <a:xfrm>
            <a:off x="85725" y="4629150"/>
            <a:ext cx="2352907" cy="514214"/>
            <a:chOff x="0" y="0"/>
            <a:chExt cx="2505225" cy="752325"/>
          </a:xfrm>
        </p:grpSpPr>
        <p:pic>
          <p:nvPicPr>
            <p:cNvPr id="60" name="Google Shape;60;p13" descr="cid:FBF0085F-2EF8-444F-BCED-DDD11E7BF7B2"/>
            <p:cNvPicPr preferRelativeResize="0"/>
            <p:nvPr/>
          </p:nvPicPr>
          <p:blipFill rotWithShape="1">
            <a:blip r:embed="rId10">
              <a:alphaModFix/>
            </a:blip>
            <a:srcRect/>
            <a:stretch/>
          </p:blipFill>
          <p:spPr>
            <a:xfrm>
              <a:off x="0" y="0"/>
              <a:ext cx="2085900" cy="677400"/>
            </a:xfrm>
            <a:prstGeom prst="rect">
              <a:avLst/>
            </a:prstGeom>
            <a:noFill/>
            <a:ln>
              <a:noFill/>
            </a:ln>
          </p:spPr>
        </p:pic>
        <p:sp>
          <p:nvSpPr>
            <p:cNvPr id="61" name="Google Shape;61;p13"/>
            <p:cNvSpPr txBox="1"/>
            <p:nvPr/>
          </p:nvSpPr>
          <p:spPr>
            <a:xfrm>
              <a:off x="695325" y="504825"/>
              <a:ext cx="1809900" cy="247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1200"/>
                </a:spcAft>
                <a:buNone/>
              </a:pPr>
              <a:r>
                <a:rPr lang="en" sz="800" b="1" i="0" u="none" strike="noStrike" cap="none">
                  <a:solidFill>
                    <a:schemeClr val="dk1"/>
                  </a:solidFill>
                  <a:latin typeface="Times New Roman"/>
                  <a:ea typeface="Times New Roman"/>
                  <a:cs typeface="Times New Roman"/>
                  <a:sym typeface="Times New Roman"/>
                </a:rPr>
                <a:t>Worcester Polytechnic Institute</a:t>
              </a:r>
              <a:endParaRPr sz="1000" b="0" i="0" u="none" strike="noStrike" cap="none">
                <a:solidFill>
                  <a:schemeClr val="dk1"/>
                </a:solidFill>
                <a:latin typeface="Arial"/>
                <a:ea typeface="Arial"/>
                <a:cs typeface="Arial"/>
                <a:sym typeface="Arial"/>
              </a:endParaRPr>
            </a:p>
          </p:txBody>
        </p:sp>
      </p:gr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25.jp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2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image" Target="../media/image32.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image" Target="../media/image34.pn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3.xml"/><Relationship Id="rId5" Type="http://schemas.openxmlformats.org/officeDocument/2006/relationships/image" Target="../media/image26.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jpg"/><Relationship Id="rId3" Type="http://schemas.openxmlformats.org/officeDocument/2006/relationships/image" Target="../media/image7.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5.png"/><Relationship Id="rId9" Type="http://schemas.openxmlformats.org/officeDocument/2006/relationships/image" Target="../media/image15.png"/><Relationship Id="rId1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21.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22.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23.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27"/>
        <p:cNvGrpSpPr/>
        <p:nvPr/>
      </p:nvGrpSpPr>
      <p:grpSpPr>
        <a:xfrm>
          <a:off x="0" y="0"/>
          <a:ext cx="0" cy="0"/>
          <a:chOff x="0" y="0"/>
          <a:chExt cx="0" cy="0"/>
        </a:xfrm>
      </p:grpSpPr>
      <p:pic>
        <p:nvPicPr>
          <p:cNvPr id="128" name="Google Shape;128;p22"/>
          <p:cNvPicPr preferRelativeResize="0"/>
          <p:nvPr/>
        </p:nvPicPr>
        <p:blipFill>
          <a:blip r:embed="rId3">
            <a:alphaModFix/>
          </a:blip>
          <a:stretch>
            <a:fillRect/>
          </a:stretch>
        </p:blipFill>
        <p:spPr>
          <a:xfrm>
            <a:off x="0" y="0"/>
            <a:ext cx="9144000" cy="4290975"/>
          </a:xfrm>
          <a:prstGeom prst="rect">
            <a:avLst/>
          </a:prstGeom>
          <a:noFill/>
          <a:ln>
            <a:noFill/>
          </a:ln>
        </p:spPr>
      </p:pic>
      <p:sp>
        <p:nvSpPr>
          <p:cNvPr id="129" name="Google Shape;129;p22"/>
          <p:cNvSpPr txBox="1"/>
          <p:nvPr/>
        </p:nvSpPr>
        <p:spPr>
          <a:xfrm>
            <a:off x="83100" y="4290975"/>
            <a:ext cx="8977800" cy="828300"/>
          </a:xfrm>
          <a:prstGeom prst="rect">
            <a:avLst/>
          </a:prstGeom>
          <a:solidFill>
            <a:srgbClr val="000000"/>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a:solidFill>
                  <a:srgbClr val="FFFFFF"/>
                </a:solidFill>
                <a:highlight>
                  <a:srgbClr val="000000"/>
                </a:highlight>
              </a:rPr>
              <a:t>Emergency Service Work Involves Risk</a:t>
            </a:r>
            <a:endParaRPr sz="3000">
              <a:solidFill>
                <a:srgbClr val="FFFFFF"/>
              </a:solidFill>
              <a:highlight>
                <a:srgbClr val="000000"/>
              </a:high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1"/>
          <p:cNvSpPr txBox="1">
            <a:spLocks noGrp="1"/>
          </p:cNvSpPr>
          <p:nvPr>
            <p:ph type="title"/>
          </p:nvPr>
        </p:nvSpPr>
        <p:spPr>
          <a:xfrm>
            <a:off x="612648" y="171450"/>
            <a:ext cx="8153400" cy="742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a:t>Payments in last 15 years by agency</a:t>
            </a:r>
            <a:endParaRPr sz="2400"/>
          </a:p>
        </p:txBody>
      </p:sp>
      <p:sp>
        <p:nvSpPr>
          <p:cNvPr id="226" name="Google Shape;226;p31"/>
          <p:cNvSpPr txBox="1">
            <a:spLocks noGrp="1"/>
          </p:cNvSpPr>
          <p:nvPr>
            <p:ph type="body" idx="1"/>
          </p:nvPr>
        </p:nvSpPr>
        <p:spPr>
          <a:xfrm>
            <a:off x="612648" y="1141228"/>
            <a:ext cx="8153400" cy="3430922"/>
          </a:xfrm>
          <a:prstGeom prst="rect">
            <a:avLst/>
          </a:prstGeom>
        </p:spPr>
        <p:txBody>
          <a:bodyPr spcFirstLastPara="1" wrap="square" lIns="91425" tIns="91425" rIns="91425" bIns="91425" anchor="t" anchorCtr="0">
            <a:noAutofit/>
          </a:bodyPr>
          <a:lstStyle/>
          <a:p>
            <a:pPr marL="0" lvl="0" indent="0" algn="l" rtl="0">
              <a:spcBef>
                <a:spcPts val="700"/>
              </a:spcBef>
              <a:spcAft>
                <a:spcPts val="0"/>
              </a:spcAft>
              <a:buNone/>
            </a:pPr>
            <a:endParaRPr/>
          </a:p>
          <a:p>
            <a:pPr marL="457200" lvl="0" indent="0" algn="l" rtl="0">
              <a:spcBef>
                <a:spcPts val="700"/>
              </a:spcBef>
              <a:spcAft>
                <a:spcPts val="0"/>
              </a:spcAft>
              <a:buNone/>
            </a:pPr>
            <a:endParaRPr/>
          </a:p>
        </p:txBody>
      </p:sp>
      <p:pic>
        <p:nvPicPr>
          <p:cNvPr id="227" name="Google Shape;227;p31"/>
          <p:cNvPicPr preferRelativeResize="0"/>
          <p:nvPr/>
        </p:nvPicPr>
        <p:blipFill>
          <a:blip r:embed="rId3">
            <a:alphaModFix/>
          </a:blip>
          <a:stretch>
            <a:fillRect/>
          </a:stretch>
        </p:blipFill>
        <p:spPr>
          <a:xfrm>
            <a:off x="5810250" y="0"/>
            <a:ext cx="3333750" cy="885825"/>
          </a:xfrm>
          <a:prstGeom prst="rect">
            <a:avLst/>
          </a:prstGeom>
          <a:noFill/>
          <a:ln>
            <a:noFill/>
          </a:ln>
        </p:spPr>
      </p:pic>
      <p:pic>
        <p:nvPicPr>
          <p:cNvPr id="228" name="Google Shape;228;p31"/>
          <p:cNvPicPr preferRelativeResize="0"/>
          <p:nvPr/>
        </p:nvPicPr>
        <p:blipFill>
          <a:blip r:embed="rId4">
            <a:alphaModFix/>
          </a:blip>
          <a:stretch>
            <a:fillRect/>
          </a:stretch>
        </p:blipFill>
        <p:spPr>
          <a:xfrm>
            <a:off x="28275" y="4400700"/>
            <a:ext cx="5725451" cy="742800"/>
          </a:xfrm>
          <a:prstGeom prst="rect">
            <a:avLst/>
          </a:prstGeom>
          <a:noFill/>
          <a:ln>
            <a:noFill/>
          </a:ln>
        </p:spPr>
      </p:pic>
      <p:pic>
        <p:nvPicPr>
          <p:cNvPr id="229" name="Google Shape;229;p31"/>
          <p:cNvPicPr preferRelativeResize="0"/>
          <p:nvPr/>
        </p:nvPicPr>
        <p:blipFill>
          <a:blip r:embed="rId5">
            <a:alphaModFix/>
          </a:blip>
          <a:stretch>
            <a:fillRect/>
          </a:stretch>
        </p:blipFill>
        <p:spPr>
          <a:xfrm>
            <a:off x="1956136" y="1141228"/>
            <a:ext cx="5466423" cy="393444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2"/>
          <p:cNvSpPr txBox="1">
            <a:spLocks noGrp="1"/>
          </p:cNvSpPr>
          <p:nvPr>
            <p:ph type="title"/>
          </p:nvPr>
        </p:nvSpPr>
        <p:spPr>
          <a:xfrm>
            <a:off x="612648" y="171450"/>
            <a:ext cx="8153400" cy="742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900"/>
              <a:t>ESF Relief and Assistance Payment Conclusion</a:t>
            </a:r>
            <a:endParaRPr sz="1900"/>
          </a:p>
        </p:txBody>
      </p:sp>
      <p:sp>
        <p:nvSpPr>
          <p:cNvPr id="235" name="Google Shape;235;p32"/>
          <p:cNvSpPr txBox="1">
            <a:spLocks noGrp="1"/>
          </p:cNvSpPr>
          <p:nvPr>
            <p:ph type="body" idx="1"/>
          </p:nvPr>
        </p:nvSpPr>
        <p:spPr>
          <a:xfrm>
            <a:off x="495298" y="1213550"/>
            <a:ext cx="8153400" cy="3372000"/>
          </a:xfrm>
          <a:prstGeom prst="rect">
            <a:avLst/>
          </a:prstGeom>
        </p:spPr>
        <p:txBody>
          <a:bodyPr spcFirstLastPara="1" wrap="square" lIns="91425" tIns="91425" rIns="91425" bIns="91425" anchor="t" anchorCtr="0">
            <a:noAutofit/>
          </a:bodyPr>
          <a:lstStyle/>
          <a:p>
            <a:pPr marL="0" lvl="0" indent="0" algn="l" rtl="0">
              <a:spcBef>
                <a:spcPts val="700"/>
              </a:spcBef>
              <a:spcAft>
                <a:spcPts val="0"/>
              </a:spcAft>
              <a:buNone/>
            </a:pPr>
            <a:endParaRPr sz="3000" b="1"/>
          </a:p>
          <a:p>
            <a:pPr marL="0" lvl="0" indent="0" algn="ctr" rtl="0">
              <a:spcBef>
                <a:spcPts val="700"/>
              </a:spcBef>
              <a:spcAft>
                <a:spcPts val="0"/>
              </a:spcAft>
              <a:buNone/>
            </a:pPr>
            <a:endParaRPr sz="3000" b="1"/>
          </a:p>
          <a:p>
            <a:pPr marL="0" lvl="0" indent="0" algn="ctr" rtl="0">
              <a:spcBef>
                <a:spcPts val="700"/>
              </a:spcBef>
              <a:spcAft>
                <a:spcPts val="0"/>
              </a:spcAft>
              <a:buNone/>
            </a:pPr>
            <a:r>
              <a:rPr lang="en" sz="3000" b="1"/>
              <a:t>ESF payments are no longer necessary… </a:t>
            </a:r>
            <a:endParaRPr sz="3000" b="1"/>
          </a:p>
          <a:p>
            <a:pPr marL="0" lvl="0" indent="0" algn="ctr" rtl="0">
              <a:spcBef>
                <a:spcPts val="700"/>
              </a:spcBef>
              <a:spcAft>
                <a:spcPts val="0"/>
              </a:spcAft>
              <a:buNone/>
            </a:pPr>
            <a:endParaRPr sz="3000" b="1"/>
          </a:p>
          <a:p>
            <a:pPr marL="0" lvl="0" indent="0" algn="l" rtl="0">
              <a:spcBef>
                <a:spcPts val="700"/>
              </a:spcBef>
              <a:spcAft>
                <a:spcPts val="0"/>
              </a:spcAft>
              <a:buNone/>
            </a:pPr>
            <a:endParaRPr sz="1800"/>
          </a:p>
          <a:p>
            <a:pPr marL="0" lvl="0" indent="0" algn="l" rtl="0">
              <a:spcBef>
                <a:spcPts val="700"/>
              </a:spcBef>
              <a:spcAft>
                <a:spcPts val="0"/>
              </a:spcAft>
              <a:buNone/>
            </a:pPr>
            <a:endParaRPr sz="1800"/>
          </a:p>
          <a:p>
            <a:pPr marL="0" marR="0" lvl="0" indent="0" algn="l" rtl="0">
              <a:lnSpc>
                <a:spcPct val="100000"/>
              </a:lnSpc>
              <a:spcBef>
                <a:spcPts val="700"/>
              </a:spcBef>
              <a:spcAft>
                <a:spcPts val="0"/>
              </a:spcAft>
              <a:buNone/>
            </a:pPr>
            <a:endParaRPr sz="1800"/>
          </a:p>
          <a:p>
            <a:pPr marL="0" lvl="0" indent="0" algn="l" rtl="0">
              <a:spcBef>
                <a:spcPts val="700"/>
              </a:spcBef>
              <a:spcAft>
                <a:spcPts val="0"/>
              </a:spcAft>
              <a:buNone/>
            </a:pPr>
            <a:endParaRPr sz="1800"/>
          </a:p>
        </p:txBody>
      </p:sp>
      <p:pic>
        <p:nvPicPr>
          <p:cNvPr id="236" name="Google Shape;236;p32"/>
          <p:cNvPicPr preferRelativeResize="0"/>
          <p:nvPr/>
        </p:nvPicPr>
        <p:blipFill>
          <a:blip r:embed="rId3">
            <a:alphaModFix/>
          </a:blip>
          <a:stretch>
            <a:fillRect/>
          </a:stretch>
        </p:blipFill>
        <p:spPr>
          <a:xfrm>
            <a:off x="28275" y="4400700"/>
            <a:ext cx="5725451" cy="742800"/>
          </a:xfrm>
          <a:prstGeom prst="rect">
            <a:avLst/>
          </a:prstGeom>
          <a:noFill/>
          <a:ln>
            <a:noFill/>
          </a:ln>
        </p:spPr>
      </p:pic>
      <p:pic>
        <p:nvPicPr>
          <p:cNvPr id="237" name="Google Shape;237;p32"/>
          <p:cNvPicPr preferRelativeResize="0"/>
          <p:nvPr/>
        </p:nvPicPr>
        <p:blipFill>
          <a:blip r:embed="rId4">
            <a:alphaModFix/>
          </a:blip>
          <a:stretch>
            <a:fillRect/>
          </a:stretch>
        </p:blipFill>
        <p:spPr>
          <a:xfrm>
            <a:off x="5866800" y="0"/>
            <a:ext cx="3277200" cy="8858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3"/>
          <p:cNvSpPr txBox="1">
            <a:spLocks noGrp="1"/>
          </p:cNvSpPr>
          <p:nvPr>
            <p:ph type="title"/>
          </p:nvPr>
        </p:nvSpPr>
        <p:spPr>
          <a:xfrm>
            <a:off x="612648" y="171450"/>
            <a:ext cx="8153400" cy="742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900"/>
              <a:t>ESF Relief and Assistance Payment Conclusion</a:t>
            </a:r>
            <a:endParaRPr sz="1900"/>
          </a:p>
        </p:txBody>
      </p:sp>
      <p:pic>
        <p:nvPicPr>
          <p:cNvPr id="243" name="Google Shape;243;p33"/>
          <p:cNvPicPr preferRelativeResize="0"/>
          <p:nvPr/>
        </p:nvPicPr>
        <p:blipFill>
          <a:blip r:embed="rId3">
            <a:alphaModFix/>
          </a:blip>
          <a:stretch>
            <a:fillRect/>
          </a:stretch>
        </p:blipFill>
        <p:spPr>
          <a:xfrm>
            <a:off x="28275" y="4400700"/>
            <a:ext cx="5725451" cy="742800"/>
          </a:xfrm>
          <a:prstGeom prst="rect">
            <a:avLst/>
          </a:prstGeom>
          <a:noFill/>
          <a:ln>
            <a:noFill/>
          </a:ln>
        </p:spPr>
      </p:pic>
      <p:pic>
        <p:nvPicPr>
          <p:cNvPr id="244" name="Google Shape;244;p33"/>
          <p:cNvPicPr preferRelativeResize="0"/>
          <p:nvPr/>
        </p:nvPicPr>
        <p:blipFill>
          <a:blip r:embed="rId4">
            <a:alphaModFix/>
          </a:blip>
          <a:stretch>
            <a:fillRect/>
          </a:stretch>
        </p:blipFill>
        <p:spPr>
          <a:xfrm>
            <a:off x="5866800" y="0"/>
            <a:ext cx="3277200" cy="885825"/>
          </a:xfrm>
          <a:prstGeom prst="rect">
            <a:avLst/>
          </a:prstGeom>
          <a:noFill/>
          <a:ln>
            <a:noFill/>
          </a:ln>
        </p:spPr>
      </p:pic>
      <p:pic>
        <p:nvPicPr>
          <p:cNvPr id="245" name="Google Shape;245;p33"/>
          <p:cNvPicPr preferRelativeResize="0"/>
          <p:nvPr/>
        </p:nvPicPr>
        <p:blipFill rotWithShape="1">
          <a:blip r:embed="rId5">
            <a:alphaModFix/>
          </a:blip>
          <a:srcRect l="5770" r="-5769"/>
          <a:stretch/>
        </p:blipFill>
        <p:spPr>
          <a:xfrm>
            <a:off x="2157100" y="1145100"/>
            <a:ext cx="5401076" cy="3877100"/>
          </a:xfrm>
          <a:prstGeom prst="rect">
            <a:avLst/>
          </a:prstGeom>
          <a:noFill/>
          <a:ln>
            <a:noFill/>
          </a:ln>
        </p:spPr>
      </p:pic>
      <p:pic>
        <p:nvPicPr>
          <p:cNvPr id="246" name="Google Shape;246;p33"/>
          <p:cNvPicPr preferRelativeResize="0"/>
          <p:nvPr/>
        </p:nvPicPr>
        <p:blipFill rotWithShape="1">
          <a:blip r:embed="rId6">
            <a:alphaModFix/>
          </a:blip>
          <a:srcRect l="5955" t="-12106" r="4623" b="-6236"/>
          <a:stretch/>
        </p:blipFill>
        <p:spPr>
          <a:xfrm>
            <a:off x="2572575" y="1835550"/>
            <a:ext cx="3722600" cy="27587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246"/>
                                        </p:tgtEl>
                                      </p:cBhvr>
                                    </p:animEffect>
                                    <p:set>
                                      <p:cBhvr>
                                        <p:cTn id="7" dur="1" fill="hold">
                                          <p:stCondLst>
                                            <p:cond delay="1000"/>
                                          </p:stCondLst>
                                        </p:cTn>
                                        <p:tgtEl>
                                          <p:spTgt spid="24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5"/>
                                        </p:tgtEl>
                                        <p:attrNameLst>
                                          <p:attrName>style.visibility</p:attrName>
                                        </p:attrNameLst>
                                      </p:cBhvr>
                                      <p:to>
                                        <p:strVal val="visible"/>
                                      </p:to>
                                    </p:set>
                                    <p:animEffect transition="in" filter="fade">
                                      <p:cBhvr>
                                        <p:cTn id="12" dur="1000"/>
                                        <p:tgtEl>
                                          <p:spTgt spid="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pic>
        <p:nvPicPr>
          <p:cNvPr id="251" name="Google Shape;251;p34"/>
          <p:cNvPicPr preferRelativeResize="0"/>
          <p:nvPr/>
        </p:nvPicPr>
        <p:blipFill>
          <a:blip r:embed="rId3">
            <a:alphaModFix/>
          </a:blip>
          <a:stretch>
            <a:fillRect/>
          </a:stretch>
        </p:blipFill>
        <p:spPr>
          <a:xfrm>
            <a:off x="28275" y="4634375"/>
            <a:ext cx="3924300" cy="509125"/>
          </a:xfrm>
          <a:prstGeom prst="rect">
            <a:avLst/>
          </a:prstGeom>
          <a:noFill/>
          <a:ln>
            <a:noFill/>
          </a:ln>
        </p:spPr>
      </p:pic>
      <p:sp>
        <p:nvSpPr>
          <p:cNvPr id="252" name="Google Shape;252;p34"/>
          <p:cNvSpPr txBox="1">
            <a:spLocks noGrp="1"/>
          </p:cNvSpPr>
          <p:nvPr>
            <p:ph type="title"/>
          </p:nvPr>
        </p:nvSpPr>
        <p:spPr>
          <a:xfrm>
            <a:off x="612648" y="171450"/>
            <a:ext cx="8153400" cy="742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a:t>Transition to Retirement </a:t>
            </a:r>
            <a:endParaRPr sz="2400"/>
          </a:p>
        </p:txBody>
      </p:sp>
      <p:sp>
        <p:nvSpPr>
          <p:cNvPr id="253" name="Google Shape;253;p34"/>
          <p:cNvSpPr txBox="1">
            <a:spLocks noGrp="1"/>
          </p:cNvSpPr>
          <p:nvPr>
            <p:ph type="body" idx="1"/>
          </p:nvPr>
        </p:nvSpPr>
        <p:spPr>
          <a:xfrm>
            <a:off x="612650" y="1200150"/>
            <a:ext cx="6280800" cy="3943200"/>
          </a:xfrm>
          <a:prstGeom prst="rect">
            <a:avLst/>
          </a:prstGeom>
        </p:spPr>
        <p:txBody>
          <a:bodyPr spcFirstLastPara="1" wrap="square" lIns="91425" tIns="91425" rIns="91425" bIns="91425" anchor="t" anchorCtr="0">
            <a:noAutofit/>
          </a:bodyPr>
          <a:lstStyle/>
          <a:p>
            <a:pPr marL="457200" lvl="0" indent="-342900" algn="l" rtl="0">
              <a:lnSpc>
                <a:spcPct val="200000"/>
              </a:lnSpc>
              <a:spcBef>
                <a:spcPts val="700"/>
              </a:spcBef>
              <a:spcAft>
                <a:spcPts val="0"/>
              </a:spcAft>
              <a:buSzPts val="1800"/>
              <a:buChar char="◻"/>
            </a:pPr>
            <a:r>
              <a:rPr lang="en" sz="1800"/>
              <a:t>Average age of workers across agencies is 45-55</a:t>
            </a:r>
            <a:endParaRPr sz="1800"/>
          </a:p>
          <a:p>
            <a:pPr marL="457200" lvl="0" indent="-342900" algn="l" rtl="0">
              <a:lnSpc>
                <a:spcPct val="200000"/>
              </a:lnSpc>
              <a:spcBef>
                <a:spcPts val="0"/>
              </a:spcBef>
              <a:spcAft>
                <a:spcPts val="0"/>
              </a:spcAft>
              <a:buSzPts val="1800"/>
              <a:buChar char="◻"/>
            </a:pPr>
            <a:r>
              <a:rPr lang="en" sz="1800"/>
              <a:t>Few agencies have programs in place that cover holistic transition to retirement</a:t>
            </a:r>
            <a:endParaRPr sz="1800"/>
          </a:p>
          <a:p>
            <a:pPr marL="457200" lvl="0" indent="-342900" algn="l" rtl="0">
              <a:lnSpc>
                <a:spcPct val="200000"/>
              </a:lnSpc>
              <a:spcBef>
                <a:spcPts val="0"/>
              </a:spcBef>
              <a:spcAft>
                <a:spcPts val="0"/>
              </a:spcAft>
              <a:buSzPts val="1800"/>
              <a:buChar char="◻"/>
            </a:pPr>
            <a:r>
              <a:rPr lang="en" sz="1800"/>
              <a:t>Opportunity for best practice across the sector</a:t>
            </a:r>
            <a:endParaRPr sz="1800"/>
          </a:p>
          <a:p>
            <a:pPr marL="457200" lvl="0" indent="-342900" algn="l" rtl="0">
              <a:lnSpc>
                <a:spcPct val="200000"/>
              </a:lnSpc>
              <a:spcBef>
                <a:spcPts val="0"/>
              </a:spcBef>
              <a:spcAft>
                <a:spcPts val="0"/>
              </a:spcAft>
              <a:buSzPts val="1800"/>
              <a:buChar char="◻"/>
            </a:pPr>
            <a:r>
              <a:rPr lang="en" sz="1800"/>
              <a:t>Need to talk to people who have retired and who are about to retire to identify concerns and needs</a:t>
            </a:r>
            <a:endParaRPr sz="1800"/>
          </a:p>
          <a:p>
            <a:pPr marL="0" lvl="0" indent="0" algn="l" rtl="0">
              <a:lnSpc>
                <a:spcPct val="150000"/>
              </a:lnSpc>
              <a:spcBef>
                <a:spcPts val="700"/>
              </a:spcBef>
              <a:spcAft>
                <a:spcPts val="0"/>
              </a:spcAft>
              <a:buNone/>
            </a:pPr>
            <a:endParaRPr sz="1800"/>
          </a:p>
          <a:p>
            <a:pPr marL="0" lvl="0" indent="0" algn="l" rtl="0">
              <a:lnSpc>
                <a:spcPct val="150000"/>
              </a:lnSpc>
              <a:spcBef>
                <a:spcPts val="700"/>
              </a:spcBef>
              <a:spcAft>
                <a:spcPts val="0"/>
              </a:spcAft>
              <a:buNone/>
            </a:pPr>
            <a:br>
              <a:rPr lang="en" sz="1800"/>
            </a:br>
            <a:endParaRPr sz="1800"/>
          </a:p>
          <a:p>
            <a:pPr marL="457200" marR="0" lvl="0" indent="0" algn="l" rtl="0">
              <a:lnSpc>
                <a:spcPct val="100000"/>
              </a:lnSpc>
              <a:spcBef>
                <a:spcPts val="700"/>
              </a:spcBef>
              <a:spcAft>
                <a:spcPts val="0"/>
              </a:spcAft>
              <a:buNone/>
            </a:pPr>
            <a:endParaRPr sz="1800"/>
          </a:p>
        </p:txBody>
      </p:sp>
      <p:pic>
        <p:nvPicPr>
          <p:cNvPr id="254" name="Google Shape;254;p34"/>
          <p:cNvPicPr preferRelativeResize="0"/>
          <p:nvPr/>
        </p:nvPicPr>
        <p:blipFill>
          <a:blip r:embed="rId4">
            <a:alphaModFix/>
          </a:blip>
          <a:stretch>
            <a:fillRect/>
          </a:stretch>
        </p:blipFill>
        <p:spPr>
          <a:xfrm>
            <a:off x="5810250" y="0"/>
            <a:ext cx="3333750" cy="885825"/>
          </a:xfrm>
          <a:prstGeom prst="rect">
            <a:avLst/>
          </a:prstGeom>
          <a:noFill/>
          <a:ln>
            <a:noFill/>
          </a:ln>
        </p:spPr>
      </p:pic>
      <p:pic>
        <p:nvPicPr>
          <p:cNvPr id="255" name="Google Shape;255;p34"/>
          <p:cNvPicPr preferRelativeResize="0"/>
          <p:nvPr/>
        </p:nvPicPr>
        <p:blipFill>
          <a:blip r:embed="rId5">
            <a:alphaModFix/>
          </a:blip>
          <a:stretch>
            <a:fillRect/>
          </a:stretch>
        </p:blipFill>
        <p:spPr>
          <a:xfrm>
            <a:off x="6570950" y="1386600"/>
            <a:ext cx="2400300" cy="1905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5"/>
          <p:cNvSpPr txBox="1">
            <a:spLocks noGrp="1"/>
          </p:cNvSpPr>
          <p:nvPr>
            <p:ph type="title"/>
          </p:nvPr>
        </p:nvSpPr>
        <p:spPr>
          <a:xfrm>
            <a:off x="612648" y="171450"/>
            <a:ext cx="8153400" cy="742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a:t>Conflict Resolution</a:t>
            </a:r>
            <a:endParaRPr sz="2400"/>
          </a:p>
        </p:txBody>
      </p:sp>
      <p:pic>
        <p:nvPicPr>
          <p:cNvPr id="261" name="Google Shape;261;p35"/>
          <p:cNvPicPr preferRelativeResize="0"/>
          <p:nvPr/>
        </p:nvPicPr>
        <p:blipFill>
          <a:blip r:embed="rId3">
            <a:alphaModFix/>
          </a:blip>
          <a:stretch>
            <a:fillRect/>
          </a:stretch>
        </p:blipFill>
        <p:spPr>
          <a:xfrm>
            <a:off x="28275" y="4552950"/>
            <a:ext cx="3924300" cy="590550"/>
          </a:xfrm>
          <a:prstGeom prst="rect">
            <a:avLst/>
          </a:prstGeom>
          <a:noFill/>
          <a:ln>
            <a:noFill/>
          </a:ln>
        </p:spPr>
      </p:pic>
      <p:sp>
        <p:nvSpPr>
          <p:cNvPr id="262" name="Google Shape;262;p35"/>
          <p:cNvSpPr txBox="1">
            <a:spLocks noGrp="1"/>
          </p:cNvSpPr>
          <p:nvPr>
            <p:ph type="body" idx="1"/>
          </p:nvPr>
        </p:nvSpPr>
        <p:spPr>
          <a:xfrm>
            <a:off x="612648" y="1200150"/>
            <a:ext cx="8153400" cy="3372000"/>
          </a:xfrm>
          <a:prstGeom prst="rect">
            <a:avLst/>
          </a:prstGeom>
        </p:spPr>
        <p:txBody>
          <a:bodyPr spcFirstLastPara="1" wrap="square" lIns="91425" tIns="91425" rIns="91425" bIns="91425" anchor="t" anchorCtr="0">
            <a:noAutofit/>
          </a:bodyPr>
          <a:lstStyle/>
          <a:p>
            <a:pPr marL="0" lvl="0" indent="0" algn="l" rtl="0">
              <a:lnSpc>
                <a:spcPct val="150000"/>
              </a:lnSpc>
              <a:spcBef>
                <a:spcPts val="700"/>
              </a:spcBef>
              <a:spcAft>
                <a:spcPts val="0"/>
              </a:spcAft>
              <a:buNone/>
            </a:pPr>
            <a:r>
              <a:rPr lang="en" sz="1800"/>
              <a:t>While this may not be applicable for large organizations, the smaller organizations find this to be helpful</a:t>
            </a:r>
            <a:endParaRPr sz="1800"/>
          </a:p>
          <a:p>
            <a:pPr marL="457200" lvl="0" indent="-342900" algn="l" rtl="0">
              <a:lnSpc>
                <a:spcPct val="150000"/>
              </a:lnSpc>
              <a:spcBef>
                <a:spcPts val="700"/>
              </a:spcBef>
              <a:spcAft>
                <a:spcPts val="0"/>
              </a:spcAft>
              <a:buSzPts val="1800"/>
              <a:buChar char="◻"/>
            </a:pPr>
            <a:r>
              <a:rPr lang="en" sz="1800"/>
              <a:t>Conflict within brigade or unit has potential to destroy community cohesion </a:t>
            </a:r>
            <a:endParaRPr sz="1800"/>
          </a:p>
          <a:p>
            <a:pPr marL="457200" lvl="0" indent="-342900" algn="l" rtl="0">
              <a:lnSpc>
                <a:spcPct val="150000"/>
              </a:lnSpc>
              <a:spcBef>
                <a:spcPts val="0"/>
              </a:spcBef>
              <a:spcAft>
                <a:spcPts val="0"/>
              </a:spcAft>
              <a:buSzPts val="1800"/>
              <a:buChar char="◻"/>
            </a:pPr>
            <a:r>
              <a:rPr lang="en" sz="1800"/>
              <a:t>Some agencies use organizations such as IBAC or VCAT</a:t>
            </a:r>
            <a:endParaRPr sz="1800"/>
          </a:p>
          <a:p>
            <a:pPr marL="457200" lvl="0" indent="-342900" algn="l" rtl="0">
              <a:lnSpc>
                <a:spcPct val="150000"/>
              </a:lnSpc>
              <a:spcBef>
                <a:spcPts val="0"/>
              </a:spcBef>
              <a:spcAft>
                <a:spcPts val="0"/>
              </a:spcAft>
              <a:buSzPts val="1800"/>
              <a:buChar char="◻"/>
            </a:pPr>
            <a:r>
              <a:rPr lang="en" sz="1800"/>
              <a:t>Opportunity for an independent, non-biased 3rd party available for mediation or appeal</a:t>
            </a:r>
            <a:endParaRPr sz="1800"/>
          </a:p>
          <a:p>
            <a:pPr marL="914400" lvl="1" indent="-342900" algn="l" rtl="0">
              <a:lnSpc>
                <a:spcPct val="150000"/>
              </a:lnSpc>
              <a:spcBef>
                <a:spcPts val="0"/>
              </a:spcBef>
              <a:spcAft>
                <a:spcPts val="0"/>
              </a:spcAft>
              <a:buSzPts val="1800"/>
              <a:buChar char="⬜"/>
            </a:pPr>
            <a:r>
              <a:rPr lang="en" sz="1800"/>
              <a:t>Between colleagues</a:t>
            </a:r>
            <a:endParaRPr sz="1800"/>
          </a:p>
          <a:p>
            <a:pPr marL="914400" lvl="1" indent="-342900" algn="l" rtl="0">
              <a:lnSpc>
                <a:spcPct val="150000"/>
              </a:lnSpc>
              <a:spcBef>
                <a:spcPts val="0"/>
              </a:spcBef>
              <a:spcAft>
                <a:spcPts val="0"/>
              </a:spcAft>
              <a:buSzPts val="1800"/>
              <a:buChar char="⬜"/>
            </a:pPr>
            <a:r>
              <a:rPr lang="en" sz="1800"/>
              <a:t>Between colleagues and management</a:t>
            </a:r>
            <a:endParaRPr sz="1800"/>
          </a:p>
          <a:p>
            <a:pPr marL="457200" lvl="0" indent="0" algn="l" rtl="0">
              <a:lnSpc>
                <a:spcPct val="150000"/>
              </a:lnSpc>
              <a:spcBef>
                <a:spcPts val="700"/>
              </a:spcBef>
              <a:spcAft>
                <a:spcPts val="0"/>
              </a:spcAft>
              <a:buNone/>
            </a:pPr>
            <a:endParaRPr sz="1800"/>
          </a:p>
        </p:txBody>
      </p:sp>
      <p:pic>
        <p:nvPicPr>
          <p:cNvPr id="263" name="Google Shape;263;p35"/>
          <p:cNvPicPr preferRelativeResize="0"/>
          <p:nvPr/>
        </p:nvPicPr>
        <p:blipFill>
          <a:blip r:embed="rId4">
            <a:alphaModFix/>
          </a:blip>
          <a:stretch>
            <a:fillRect/>
          </a:stretch>
        </p:blipFill>
        <p:spPr>
          <a:xfrm>
            <a:off x="5810250" y="0"/>
            <a:ext cx="3333750" cy="8858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pic>
        <p:nvPicPr>
          <p:cNvPr id="268" name="Google Shape;268;p36"/>
          <p:cNvPicPr preferRelativeResize="0"/>
          <p:nvPr/>
        </p:nvPicPr>
        <p:blipFill>
          <a:blip r:embed="rId3">
            <a:alphaModFix/>
          </a:blip>
          <a:stretch>
            <a:fillRect/>
          </a:stretch>
        </p:blipFill>
        <p:spPr>
          <a:xfrm>
            <a:off x="28275" y="4634375"/>
            <a:ext cx="3924300" cy="509125"/>
          </a:xfrm>
          <a:prstGeom prst="rect">
            <a:avLst/>
          </a:prstGeom>
          <a:noFill/>
          <a:ln>
            <a:noFill/>
          </a:ln>
        </p:spPr>
      </p:pic>
      <p:sp>
        <p:nvSpPr>
          <p:cNvPr id="269" name="Google Shape;269;p36"/>
          <p:cNvSpPr txBox="1">
            <a:spLocks noGrp="1"/>
          </p:cNvSpPr>
          <p:nvPr>
            <p:ph type="title"/>
          </p:nvPr>
        </p:nvSpPr>
        <p:spPr>
          <a:xfrm>
            <a:off x="612648" y="171450"/>
            <a:ext cx="8153400" cy="742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a:t>Recognition</a:t>
            </a:r>
            <a:endParaRPr sz="2400"/>
          </a:p>
        </p:txBody>
      </p:sp>
      <p:sp>
        <p:nvSpPr>
          <p:cNvPr id="270" name="Google Shape;270;p36"/>
          <p:cNvSpPr txBox="1">
            <a:spLocks noGrp="1"/>
          </p:cNvSpPr>
          <p:nvPr>
            <p:ph type="body" idx="1"/>
          </p:nvPr>
        </p:nvSpPr>
        <p:spPr>
          <a:xfrm>
            <a:off x="612648" y="1200150"/>
            <a:ext cx="8153400" cy="3372000"/>
          </a:xfrm>
          <a:prstGeom prst="rect">
            <a:avLst/>
          </a:prstGeom>
        </p:spPr>
        <p:txBody>
          <a:bodyPr spcFirstLastPara="1" wrap="square" lIns="91425" tIns="91425" rIns="91425" bIns="91425" anchor="t" anchorCtr="0">
            <a:noAutofit/>
          </a:bodyPr>
          <a:lstStyle/>
          <a:p>
            <a:pPr marL="457200" lvl="0" indent="-342900" algn="l" rtl="0">
              <a:lnSpc>
                <a:spcPct val="150000"/>
              </a:lnSpc>
              <a:spcBef>
                <a:spcPts val="700"/>
              </a:spcBef>
              <a:spcAft>
                <a:spcPts val="0"/>
              </a:spcAft>
              <a:buSzPts val="1800"/>
              <a:buChar char="◻"/>
            </a:pPr>
            <a:r>
              <a:rPr lang="en" sz="1800"/>
              <a:t>People need to know they are valued by community, organization, and team</a:t>
            </a:r>
            <a:endParaRPr sz="1800"/>
          </a:p>
          <a:p>
            <a:pPr marL="457200" lvl="0" indent="-342900" algn="l" rtl="0">
              <a:lnSpc>
                <a:spcPct val="150000"/>
              </a:lnSpc>
              <a:spcBef>
                <a:spcPts val="0"/>
              </a:spcBef>
              <a:spcAft>
                <a:spcPts val="0"/>
              </a:spcAft>
              <a:buSzPts val="1800"/>
              <a:buChar char="◻"/>
            </a:pPr>
            <a:r>
              <a:rPr lang="en" sz="1800"/>
              <a:t>This is done inconsistently and not as a sector at community level</a:t>
            </a:r>
            <a:endParaRPr sz="1800"/>
          </a:p>
          <a:p>
            <a:pPr marL="457200" lvl="0" indent="-342900" algn="l" rtl="0">
              <a:lnSpc>
                <a:spcPct val="150000"/>
              </a:lnSpc>
              <a:spcBef>
                <a:spcPts val="0"/>
              </a:spcBef>
              <a:spcAft>
                <a:spcPts val="0"/>
              </a:spcAft>
              <a:buSzPts val="1800"/>
              <a:buChar char="◻"/>
            </a:pPr>
            <a:r>
              <a:rPr lang="en" sz="1800"/>
              <a:t>Opportunity for ESF to lead a recognition campaign </a:t>
            </a:r>
            <a:endParaRPr sz="1800"/>
          </a:p>
          <a:p>
            <a:pPr marL="457200" lvl="0" indent="-342900" algn="l" rtl="0">
              <a:lnSpc>
                <a:spcPct val="150000"/>
              </a:lnSpc>
              <a:spcBef>
                <a:spcPts val="0"/>
              </a:spcBef>
              <a:spcAft>
                <a:spcPts val="0"/>
              </a:spcAft>
              <a:buSzPts val="1800"/>
              <a:buChar char="◻"/>
            </a:pPr>
            <a:r>
              <a:rPr lang="en" sz="1800">
                <a:solidFill>
                  <a:schemeClr val="dk1"/>
                </a:solidFill>
              </a:rPr>
              <a:t>Possibly host a scalable, family-friendly, multi-agency event to recognize those who responded to major incidents with corporate support</a:t>
            </a:r>
            <a:endParaRPr sz="1800">
              <a:solidFill>
                <a:schemeClr val="dk1"/>
              </a:solidFill>
            </a:endParaRPr>
          </a:p>
          <a:p>
            <a:pPr marL="457200" lvl="0" indent="-342900" algn="l" rtl="0">
              <a:lnSpc>
                <a:spcPct val="150000"/>
              </a:lnSpc>
              <a:spcBef>
                <a:spcPts val="0"/>
              </a:spcBef>
              <a:spcAft>
                <a:spcPts val="0"/>
              </a:spcAft>
              <a:buClr>
                <a:schemeClr val="dk1"/>
              </a:buClr>
              <a:buSzPts val="1800"/>
              <a:buChar char="◻"/>
            </a:pPr>
            <a:r>
              <a:rPr lang="en" sz="1800">
                <a:solidFill>
                  <a:schemeClr val="dk1"/>
                </a:solidFill>
              </a:rPr>
              <a:t>Showcase emergency management multi-agency capability to inform public and make those working in sector proud</a:t>
            </a:r>
            <a:endParaRPr sz="1800">
              <a:solidFill>
                <a:schemeClr val="dk1"/>
              </a:solidFill>
            </a:endParaRPr>
          </a:p>
        </p:txBody>
      </p:sp>
      <p:pic>
        <p:nvPicPr>
          <p:cNvPr id="271" name="Google Shape;271;p36"/>
          <p:cNvPicPr preferRelativeResize="0"/>
          <p:nvPr/>
        </p:nvPicPr>
        <p:blipFill>
          <a:blip r:embed="rId4">
            <a:alphaModFix/>
          </a:blip>
          <a:stretch>
            <a:fillRect/>
          </a:stretch>
        </p:blipFill>
        <p:spPr>
          <a:xfrm>
            <a:off x="5810250" y="0"/>
            <a:ext cx="3333750" cy="8858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37"/>
          <p:cNvSpPr txBox="1">
            <a:spLocks noGrp="1"/>
          </p:cNvSpPr>
          <p:nvPr>
            <p:ph type="title"/>
          </p:nvPr>
        </p:nvSpPr>
        <p:spPr>
          <a:xfrm>
            <a:off x="612648" y="171450"/>
            <a:ext cx="8153400" cy="742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a:t>Showing that the Sector Cares</a:t>
            </a:r>
            <a:endParaRPr sz="2400"/>
          </a:p>
        </p:txBody>
      </p:sp>
      <p:sp>
        <p:nvSpPr>
          <p:cNvPr id="277" name="Google Shape;277;p37"/>
          <p:cNvSpPr txBox="1">
            <a:spLocks noGrp="1"/>
          </p:cNvSpPr>
          <p:nvPr>
            <p:ph type="body" idx="1"/>
          </p:nvPr>
        </p:nvSpPr>
        <p:spPr>
          <a:xfrm>
            <a:off x="612648" y="1200150"/>
            <a:ext cx="8153400" cy="3372000"/>
          </a:xfrm>
          <a:prstGeom prst="rect">
            <a:avLst/>
          </a:prstGeom>
        </p:spPr>
        <p:txBody>
          <a:bodyPr spcFirstLastPara="1" wrap="square" lIns="91425" tIns="91425" rIns="91425" bIns="91425" anchor="t" anchorCtr="0">
            <a:noAutofit/>
          </a:bodyPr>
          <a:lstStyle/>
          <a:p>
            <a:pPr marL="457200" lvl="0" indent="-342900" algn="l" rtl="0">
              <a:lnSpc>
                <a:spcPct val="150000"/>
              </a:lnSpc>
              <a:spcBef>
                <a:spcPts val="700"/>
              </a:spcBef>
              <a:spcAft>
                <a:spcPts val="0"/>
              </a:spcAft>
              <a:buSzPts val="1800"/>
              <a:buChar char="◻"/>
            </a:pPr>
            <a:r>
              <a:rPr lang="en" sz="1800"/>
              <a:t>Cheques were a token to show that the sector cares</a:t>
            </a:r>
            <a:endParaRPr sz="1800"/>
          </a:p>
          <a:p>
            <a:pPr marL="457200" lvl="0" indent="-342900" algn="l" rtl="0">
              <a:lnSpc>
                <a:spcPct val="150000"/>
              </a:lnSpc>
              <a:spcBef>
                <a:spcPts val="0"/>
              </a:spcBef>
              <a:spcAft>
                <a:spcPts val="0"/>
              </a:spcAft>
              <a:buSzPts val="1800"/>
              <a:buChar char="◻"/>
            </a:pPr>
            <a:r>
              <a:rPr lang="en" sz="1800"/>
              <a:t>United Services Organization runs a care package system for recently bereaved families</a:t>
            </a:r>
            <a:endParaRPr sz="1800"/>
          </a:p>
          <a:p>
            <a:pPr marL="457200" lvl="0" indent="-342900" algn="l" rtl="0">
              <a:lnSpc>
                <a:spcPct val="150000"/>
              </a:lnSpc>
              <a:spcBef>
                <a:spcPts val="0"/>
              </a:spcBef>
              <a:spcAft>
                <a:spcPts val="0"/>
              </a:spcAft>
              <a:buSzPts val="1800"/>
              <a:buChar char="◻"/>
            </a:pPr>
            <a:r>
              <a:rPr lang="en" sz="1800"/>
              <a:t>Package includes comfort items, books of support, personal notes, and information from the sector</a:t>
            </a:r>
            <a:endParaRPr sz="1800"/>
          </a:p>
          <a:p>
            <a:pPr marL="457200" lvl="0" indent="-342900" algn="l" rtl="0">
              <a:lnSpc>
                <a:spcPct val="150000"/>
              </a:lnSpc>
              <a:spcBef>
                <a:spcPts val="0"/>
              </a:spcBef>
              <a:spcAft>
                <a:spcPts val="0"/>
              </a:spcAft>
              <a:buSzPts val="1800"/>
              <a:buChar char="◻"/>
            </a:pPr>
            <a:r>
              <a:rPr lang="en" sz="1800"/>
              <a:t>Opportunity for the ESF to explore what a comfort kit might look like here</a:t>
            </a:r>
            <a:endParaRPr sz="1800"/>
          </a:p>
        </p:txBody>
      </p:sp>
      <p:pic>
        <p:nvPicPr>
          <p:cNvPr id="278" name="Google Shape;278;p37"/>
          <p:cNvPicPr preferRelativeResize="0"/>
          <p:nvPr/>
        </p:nvPicPr>
        <p:blipFill>
          <a:blip r:embed="rId3">
            <a:alphaModFix/>
          </a:blip>
          <a:stretch>
            <a:fillRect/>
          </a:stretch>
        </p:blipFill>
        <p:spPr>
          <a:xfrm>
            <a:off x="28275" y="4552950"/>
            <a:ext cx="3924300" cy="590550"/>
          </a:xfrm>
          <a:prstGeom prst="rect">
            <a:avLst/>
          </a:prstGeom>
          <a:noFill/>
          <a:ln>
            <a:noFill/>
          </a:ln>
        </p:spPr>
      </p:pic>
      <p:pic>
        <p:nvPicPr>
          <p:cNvPr id="279" name="Google Shape;279;p37"/>
          <p:cNvPicPr preferRelativeResize="0"/>
          <p:nvPr/>
        </p:nvPicPr>
        <p:blipFill>
          <a:blip r:embed="rId4">
            <a:alphaModFix/>
          </a:blip>
          <a:stretch>
            <a:fillRect/>
          </a:stretch>
        </p:blipFill>
        <p:spPr>
          <a:xfrm>
            <a:off x="5810250" y="0"/>
            <a:ext cx="3333750" cy="8858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38"/>
          <p:cNvSpPr txBox="1">
            <a:spLocks noGrp="1"/>
          </p:cNvSpPr>
          <p:nvPr>
            <p:ph type="title"/>
          </p:nvPr>
        </p:nvSpPr>
        <p:spPr>
          <a:xfrm>
            <a:off x="612648" y="171450"/>
            <a:ext cx="8153400" cy="742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a:t>Types of Support</a:t>
            </a:r>
            <a:endParaRPr sz="2400"/>
          </a:p>
        </p:txBody>
      </p:sp>
      <p:pic>
        <p:nvPicPr>
          <p:cNvPr id="285" name="Google Shape;285;p38"/>
          <p:cNvPicPr preferRelativeResize="0"/>
          <p:nvPr/>
        </p:nvPicPr>
        <p:blipFill>
          <a:blip r:embed="rId3">
            <a:alphaModFix/>
          </a:blip>
          <a:stretch>
            <a:fillRect/>
          </a:stretch>
        </p:blipFill>
        <p:spPr>
          <a:xfrm>
            <a:off x="28275" y="4552950"/>
            <a:ext cx="3924300" cy="590550"/>
          </a:xfrm>
          <a:prstGeom prst="rect">
            <a:avLst/>
          </a:prstGeom>
          <a:noFill/>
          <a:ln>
            <a:noFill/>
          </a:ln>
        </p:spPr>
      </p:pic>
      <p:pic>
        <p:nvPicPr>
          <p:cNvPr id="286" name="Google Shape;286;p38"/>
          <p:cNvPicPr preferRelativeResize="0"/>
          <p:nvPr/>
        </p:nvPicPr>
        <p:blipFill>
          <a:blip r:embed="rId4">
            <a:alphaModFix/>
          </a:blip>
          <a:stretch>
            <a:fillRect/>
          </a:stretch>
        </p:blipFill>
        <p:spPr>
          <a:xfrm>
            <a:off x="5810250" y="0"/>
            <a:ext cx="3333750" cy="885825"/>
          </a:xfrm>
          <a:prstGeom prst="rect">
            <a:avLst/>
          </a:prstGeom>
          <a:noFill/>
          <a:ln>
            <a:noFill/>
          </a:ln>
        </p:spPr>
      </p:pic>
      <p:pic>
        <p:nvPicPr>
          <p:cNvPr id="287" name="Google Shape;287;p38"/>
          <p:cNvPicPr preferRelativeResize="0"/>
          <p:nvPr/>
        </p:nvPicPr>
        <p:blipFill>
          <a:blip r:embed="rId5">
            <a:alphaModFix/>
          </a:blip>
          <a:stretch>
            <a:fillRect/>
          </a:stretch>
        </p:blipFill>
        <p:spPr>
          <a:xfrm>
            <a:off x="6179525" y="1226375"/>
            <a:ext cx="2678505" cy="1765925"/>
          </a:xfrm>
          <a:prstGeom prst="rect">
            <a:avLst/>
          </a:prstGeom>
          <a:noFill/>
          <a:ln>
            <a:noFill/>
          </a:ln>
        </p:spPr>
      </p:pic>
      <p:sp>
        <p:nvSpPr>
          <p:cNvPr id="288" name="Google Shape;288;p38"/>
          <p:cNvSpPr txBox="1">
            <a:spLocks noGrp="1"/>
          </p:cNvSpPr>
          <p:nvPr>
            <p:ph type="title"/>
          </p:nvPr>
        </p:nvSpPr>
        <p:spPr>
          <a:xfrm>
            <a:off x="3721098" y="4249225"/>
            <a:ext cx="1936200" cy="742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a:t>Are You Ok?</a:t>
            </a:r>
            <a:endParaRPr sz="2400"/>
          </a:p>
        </p:txBody>
      </p:sp>
      <p:pic>
        <p:nvPicPr>
          <p:cNvPr id="289" name="Google Shape;289;p38"/>
          <p:cNvPicPr preferRelativeResize="0"/>
          <p:nvPr/>
        </p:nvPicPr>
        <p:blipFill>
          <a:blip r:embed="rId6">
            <a:alphaModFix/>
          </a:blip>
          <a:stretch>
            <a:fillRect/>
          </a:stretch>
        </p:blipFill>
        <p:spPr>
          <a:xfrm>
            <a:off x="386325" y="1211313"/>
            <a:ext cx="2653714" cy="1737900"/>
          </a:xfrm>
          <a:prstGeom prst="rect">
            <a:avLst/>
          </a:prstGeom>
          <a:noFill/>
          <a:ln>
            <a:noFill/>
          </a:ln>
        </p:spPr>
      </p:pic>
      <p:sp>
        <p:nvSpPr>
          <p:cNvPr id="290" name="Google Shape;290;p38"/>
          <p:cNvSpPr txBox="1"/>
          <p:nvPr/>
        </p:nvSpPr>
        <p:spPr>
          <a:xfrm>
            <a:off x="386325" y="3090650"/>
            <a:ext cx="2653800" cy="515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Professional Support: EAP</a:t>
            </a:r>
            <a:endParaRPr/>
          </a:p>
        </p:txBody>
      </p:sp>
      <p:sp>
        <p:nvSpPr>
          <p:cNvPr id="291" name="Google Shape;291;p38"/>
          <p:cNvSpPr txBox="1"/>
          <p:nvPr/>
        </p:nvSpPr>
        <p:spPr>
          <a:xfrm>
            <a:off x="3362450" y="3090650"/>
            <a:ext cx="2653800" cy="515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Brigade-Level Support</a:t>
            </a:r>
            <a:endParaRPr/>
          </a:p>
        </p:txBody>
      </p:sp>
      <p:sp>
        <p:nvSpPr>
          <p:cNvPr id="292" name="Google Shape;292;p38"/>
          <p:cNvSpPr txBox="1"/>
          <p:nvPr/>
        </p:nvSpPr>
        <p:spPr>
          <a:xfrm>
            <a:off x="6191863" y="3090650"/>
            <a:ext cx="2653800" cy="515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Peer Support</a:t>
            </a:r>
            <a:endParaRPr/>
          </a:p>
        </p:txBody>
      </p:sp>
      <p:cxnSp>
        <p:nvCxnSpPr>
          <p:cNvPr id="293" name="Google Shape;293;p38"/>
          <p:cNvCxnSpPr/>
          <p:nvPr/>
        </p:nvCxnSpPr>
        <p:spPr>
          <a:xfrm rot="10800000" flipH="1">
            <a:off x="5673750" y="3704100"/>
            <a:ext cx="1583100" cy="772800"/>
          </a:xfrm>
          <a:prstGeom prst="straightConnector1">
            <a:avLst/>
          </a:prstGeom>
          <a:noFill/>
          <a:ln w="28575" cap="flat" cmpd="sng">
            <a:solidFill>
              <a:srgbClr val="1C4587"/>
            </a:solidFill>
            <a:prstDash val="solid"/>
            <a:round/>
            <a:headEnd type="none" w="med" len="med"/>
            <a:tailEnd type="triangle" w="med" len="med"/>
          </a:ln>
        </p:spPr>
      </p:cxnSp>
      <p:cxnSp>
        <p:nvCxnSpPr>
          <p:cNvPr id="294" name="Google Shape;294;p38"/>
          <p:cNvCxnSpPr>
            <a:endCxn id="291" idx="2"/>
          </p:cNvCxnSpPr>
          <p:nvPr/>
        </p:nvCxnSpPr>
        <p:spPr>
          <a:xfrm rot="10800000" flipH="1">
            <a:off x="4689050" y="3605750"/>
            <a:ext cx="300" cy="598500"/>
          </a:xfrm>
          <a:prstGeom prst="straightConnector1">
            <a:avLst/>
          </a:prstGeom>
          <a:noFill/>
          <a:ln w="28575" cap="flat" cmpd="sng">
            <a:solidFill>
              <a:srgbClr val="1C4587"/>
            </a:solidFill>
            <a:prstDash val="solid"/>
            <a:round/>
            <a:headEnd type="none" w="med" len="med"/>
            <a:tailEnd type="triangle" w="med" len="med"/>
          </a:ln>
        </p:spPr>
      </p:cxnSp>
      <p:cxnSp>
        <p:nvCxnSpPr>
          <p:cNvPr id="295" name="Google Shape;295;p38"/>
          <p:cNvCxnSpPr/>
          <p:nvPr/>
        </p:nvCxnSpPr>
        <p:spPr>
          <a:xfrm rot="10800000">
            <a:off x="2226875" y="3726750"/>
            <a:ext cx="1280400" cy="765300"/>
          </a:xfrm>
          <a:prstGeom prst="straightConnector1">
            <a:avLst/>
          </a:prstGeom>
          <a:noFill/>
          <a:ln w="28575" cap="flat" cmpd="sng">
            <a:solidFill>
              <a:srgbClr val="0B5394"/>
            </a:solidFill>
            <a:prstDash val="solid"/>
            <a:round/>
            <a:headEnd type="none" w="med" len="med"/>
            <a:tailEnd type="triangle" w="med" len="med"/>
          </a:ln>
        </p:spPr>
      </p:cxnSp>
      <p:sp>
        <p:nvSpPr>
          <p:cNvPr id="296" name="Google Shape;296;p38"/>
          <p:cNvSpPr/>
          <p:nvPr/>
        </p:nvSpPr>
        <p:spPr>
          <a:xfrm>
            <a:off x="6753625" y="2985738"/>
            <a:ext cx="1530300" cy="674100"/>
          </a:xfrm>
          <a:prstGeom prst="ellipse">
            <a:avLst/>
          </a:prstGeom>
          <a:noFill/>
          <a:ln w="952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8"/>
          <p:cNvSpPr txBox="1">
            <a:spLocks noGrp="1"/>
          </p:cNvSpPr>
          <p:nvPr>
            <p:ph type="title"/>
          </p:nvPr>
        </p:nvSpPr>
        <p:spPr>
          <a:xfrm>
            <a:off x="3673100" y="4249225"/>
            <a:ext cx="2032500" cy="742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b="1"/>
              <a:t>Inconsistent</a:t>
            </a:r>
            <a:endParaRPr sz="2400" b="1"/>
          </a:p>
        </p:txBody>
      </p:sp>
      <p:pic>
        <p:nvPicPr>
          <p:cNvPr id="298" name="Google Shape;298;p38"/>
          <p:cNvPicPr preferRelativeResize="0"/>
          <p:nvPr/>
        </p:nvPicPr>
        <p:blipFill>
          <a:blip r:embed="rId7">
            <a:alphaModFix/>
          </a:blip>
          <a:stretch>
            <a:fillRect/>
          </a:stretch>
        </p:blipFill>
        <p:spPr>
          <a:xfrm>
            <a:off x="3362487" y="1226367"/>
            <a:ext cx="2653725" cy="176593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96"/>
                                        </p:tgtEl>
                                        <p:attrNameLst>
                                          <p:attrName>style.visibility</p:attrName>
                                        </p:attrNameLst>
                                      </p:cBhvr>
                                      <p:to>
                                        <p:strVal val="visible"/>
                                      </p:to>
                                    </p:set>
                                    <p:anim calcmode="lin" valueType="num">
                                      <p:cBhvr additive="base">
                                        <p:cTn id="7" dur="1000"/>
                                        <p:tgtEl>
                                          <p:spTgt spid="296"/>
                                        </p:tgtEl>
                                        <p:attrNameLst>
                                          <p:attrName>ppt_w</p:attrName>
                                        </p:attrNameLst>
                                      </p:cBhvr>
                                      <p:tavLst>
                                        <p:tav tm="0">
                                          <p:val>
                                            <p:strVal val="0"/>
                                          </p:val>
                                        </p:tav>
                                        <p:tav tm="100000">
                                          <p:val>
                                            <p:strVal val="#ppt_w"/>
                                          </p:val>
                                        </p:tav>
                                      </p:tavLst>
                                    </p:anim>
                                    <p:anim calcmode="lin" valueType="num">
                                      <p:cBhvr additive="base">
                                        <p:cTn id="8" dur="1000"/>
                                        <p:tgtEl>
                                          <p:spTgt spid="296"/>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300"/>
                                        <p:tgtEl>
                                          <p:spTgt spid="288"/>
                                        </p:tgtEl>
                                      </p:cBhvr>
                                    </p:animEffect>
                                    <p:set>
                                      <p:cBhvr>
                                        <p:cTn id="13" dur="1" fill="hold">
                                          <p:stCondLst>
                                            <p:cond delay="300"/>
                                          </p:stCondLst>
                                        </p:cTn>
                                        <p:tgtEl>
                                          <p:spTgt spid="288"/>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29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nodeType="clickEffect">
                                  <p:stCondLst>
                                    <p:cond delay="0"/>
                                  </p:stCondLst>
                                  <p:childTnLst>
                                    <p:set>
                                      <p:cBhvr>
                                        <p:cTn id="21" dur="1" fill="hold">
                                          <p:stCondLst>
                                            <p:cond delay="1000"/>
                                          </p:stCondLst>
                                        </p:cTn>
                                        <p:tgtEl>
                                          <p:spTgt spid="295"/>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3" presetClass="entr" presetSubtype="16" fill="hold" nodeType="clickEffect">
                                  <p:stCondLst>
                                    <p:cond delay="0"/>
                                  </p:stCondLst>
                                  <p:childTnLst>
                                    <p:set>
                                      <p:cBhvr>
                                        <p:cTn id="25" dur="1" fill="hold">
                                          <p:stCondLst>
                                            <p:cond delay="0"/>
                                          </p:stCondLst>
                                        </p:cTn>
                                        <p:tgtEl>
                                          <p:spTgt spid="297"/>
                                        </p:tgtEl>
                                        <p:attrNameLst>
                                          <p:attrName>style.visibility</p:attrName>
                                        </p:attrNameLst>
                                      </p:cBhvr>
                                      <p:to>
                                        <p:strVal val="visible"/>
                                      </p:to>
                                    </p:set>
                                    <p:anim calcmode="lin" valueType="num">
                                      <p:cBhvr additive="base">
                                        <p:cTn id="26" dur="2000"/>
                                        <p:tgtEl>
                                          <p:spTgt spid="297"/>
                                        </p:tgtEl>
                                        <p:attrNameLst>
                                          <p:attrName>ppt_w</p:attrName>
                                        </p:attrNameLst>
                                      </p:cBhvr>
                                      <p:tavLst>
                                        <p:tav tm="0">
                                          <p:val>
                                            <p:strVal val="0"/>
                                          </p:val>
                                        </p:tav>
                                        <p:tav tm="100000">
                                          <p:val>
                                            <p:strVal val="#ppt_w"/>
                                          </p:val>
                                        </p:tav>
                                      </p:tavLst>
                                    </p:anim>
                                    <p:anim calcmode="lin" valueType="num">
                                      <p:cBhvr additive="base">
                                        <p:cTn id="27" dur="2000"/>
                                        <p:tgtEl>
                                          <p:spTgt spid="29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39"/>
          <p:cNvSpPr txBox="1">
            <a:spLocks noGrp="1"/>
          </p:cNvSpPr>
          <p:nvPr>
            <p:ph type="title"/>
          </p:nvPr>
        </p:nvSpPr>
        <p:spPr>
          <a:xfrm>
            <a:off x="612648" y="171450"/>
            <a:ext cx="8153400" cy="742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a:t>Peer Support</a:t>
            </a:r>
            <a:endParaRPr sz="2400"/>
          </a:p>
        </p:txBody>
      </p:sp>
      <p:pic>
        <p:nvPicPr>
          <p:cNvPr id="304" name="Google Shape;304;p39"/>
          <p:cNvPicPr preferRelativeResize="0"/>
          <p:nvPr/>
        </p:nvPicPr>
        <p:blipFill>
          <a:blip r:embed="rId3">
            <a:alphaModFix/>
          </a:blip>
          <a:stretch>
            <a:fillRect/>
          </a:stretch>
        </p:blipFill>
        <p:spPr>
          <a:xfrm>
            <a:off x="5810250" y="0"/>
            <a:ext cx="3333750" cy="885825"/>
          </a:xfrm>
          <a:prstGeom prst="rect">
            <a:avLst/>
          </a:prstGeom>
          <a:noFill/>
          <a:ln>
            <a:noFill/>
          </a:ln>
        </p:spPr>
      </p:pic>
      <p:pic>
        <p:nvPicPr>
          <p:cNvPr id="305" name="Google Shape;305;p39"/>
          <p:cNvPicPr preferRelativeResize="0"/>
          <p:nvPr/>
        </p:nvPicPr>
        <p:blipFill>
          <a:blip r:embed="rId4">
            <a:alphaModFix/>
          </a:blip>
          <a:stretch>
            <a:fillRect/>
          </a:stretch>
        </p:blipFill>
        <p:spPr>
          <a:xfrm>
            <a:off x="28275" y="4572150"/>
            <a:ext cx="3924300" cy="571350"/>
          </a:xfrm>
          <a:prstGeom prst="rect">
            <a:avLst/>
          </a:prstGeom>
          <a:noFill/>
          <a:ln>
            <a:noFill/>
          </a:ln>
        </p:spPr>
      </p:pic>
      <p:pic>
        <p:nvPicPr>
          <p:cNvPr id="306" name="Google Shape;306;p39"/>
          <p:cNvPicPr preferRelativeResize="0"/>
          <p:nvPr/>
        </p:nvPicPr>
        <p:blipFill>
          <a:blip r:embed="rId3">
            <a:alphaModFix/>
          </a:blip>
          <a:stretch>
            <a:fillRect/>
          </a:stretch>
        </p:blipFill>
        <p:spPr>
          <a:xfrm>
            <a:off x="5810250" y="0"/>
            <a:ext cx="3333750" cy="885825"/>
          </a:xfrm>
          <a:prstGeom prst="rect">
            <a:avLst/>
          </a:prstGeom>
          <a:noFill/>
          <a:ln>
            <a:noFill/>
          </a:ln>
        </p:spPr>
      </p:pic>
      <p:pic>
        <p:nvPicPr>
          <p:cNvPr id="307" name="Google Shape;307;p39"/>
          <p:cNvPicPr preferRelativeResize="0"/>
          <p:nvPr/>
        </p:nvPicPr>
        <p:blipFill>
          <a:blip r:embed="rId5">
            <a:alphaModFix/>
          </a:blip>
          <a:stretch>
            <a:fillRect/>
          </a:stretch>
        </p:blipFill>
        <p:spPr>
          <a:xfrm rot="5400000">
            <a:off x="6121400" y="2014700"/>
            <a:ext cx="4059075" cy="2313925"/>
          </a:xfrm>
          <a:prstGeom prst="rect">
            <a:avLst/>
          </a:prstGeom>
          <a:noFill/>
          <a:ln>
            <a:noFill/>
          </a:ln>
        </p:spPr>
      </p:pic>
      <p:sp>
        <p:nvSpPr>
          <p:cNvPr id="308" name="Google Shape;308;p39"/>
          <p:cNvSpPr txBox="1">
            <a:spLocks noGrp="1"/>
          </p:cNvSpPr>
          <p:nvPr>
            <p:ph type="body" idx="1"/>
          </p:nvPr>
        </p:nvSpPr>
        <p:spPr>
          <a:xfrm>
            <a:off x="433575" y="1239950"/>
            <a:ext cx="6321600" cy="3372000"/>
          </a:xfrm>
          <a:prstGeom prst="rect">
            <a:avLst/>
          </a:prstGeom>
        </p:spPr>
        <p:txBody>
          <a:bodyPr spcFirstLastPara="1" wrap="square" lIns="91425" tIns="91425" rIns="91425" bIns="91425" anchor="t" anchorCtr="0">
            <a:noAutofit/>
          </a:bodyPr>
          <a:lstStyle/>
          <a:p>
            <a:pPr marL="457200" lvl="0" indent="-342900" algn="l" rtl="0">
              <a:lnSpc>
                <a:spcPct val="150000"/>
              </a:lnSpc>
              <a:spcBef>
                <a:spcPts val="700"/>
              </a:spcBef>
              <a:spcAft>
                <a:spcPts val="0"/>
              </a:spcAft>
              <a:buSzPts val="1800"/>
              <a:buChar char="◻"/>
            </a:pPr>
            <a:r>
              <a:rPr lang="en" sz="1800"/>
              <a:t>Every organization recognizes the importance of peer support</a:t>
            </a:r>
            <a:endParaRPr sz="1800"/>
          </a:p>
          <a:p>
            <a:pPr marL="457200" lvl="0" indent="-342900" algn="l" rtl="0">
              <a:lnSpc>
                <a:spcPct val="150000"/>
              </a:lnSpc>
              <a:spcBef>
                <a:spcPts val="0"/>
              </a:spcBef>
              <a:spcAft>
                <a:spcPts val="0"/>
              </a:spcAft>
              <a:buSzPts val="1800"/>
              <a:buChar char="◻"/>
            </a:pPr>
            <a:r>
              <a:rPr lang="en" sz="1800"/>
              <a:t>Current peer support systems across the sector differ</a:t>
            </a:r>
            <a:endParaRPr sz="1800"/>
          </a:p>
          <a:p>
            <a:pPr marL="457200" lvl="0" indent="-342900" algn="l" rtl="0">
              <a:lnSpc>
                <a:spcPct val="150000"/>
              </a:lnSpc>
              <a:spcBef>
                <a:spcPts val="0"/>
              </a:spcBef>
              <a:spcAft>
                <a:spcPts val="0"/>
              </a:spcAft>
              <a:buSzPts val="1800"/>
              <a:buChar char="◻"/>
            </a:pPr>
            <a:r>
              <a:rPr lang="en" sz="1800"/>
              <a:t>Vary from very little </a:t>
            </a:r>
            <a:r>
              <a:rPr lang="en" sz="1800" b="1"/>
              <a:t>training </a:t>
            </a:r>
            <a:r>
              <a:rPr lang="en" sz="1800"/>
              <a:t>and </a:t>
            </a:r>
            <a:r>
              <a:rPr lang="en" sz="1800" b="1"/>
              <a:t>screening </a:t>
            </a:r>
            <a:r>
              <a:rPr lang="en" sz="1800"/>
              <a:t>to very extensive processes</a:t>
            </a:r>
            <a:endParaRPr sz="1800"/>
          </a:p>
          <a:p>
            <a:pPr marL="457200" lvl="0" indent="-342900" algn="l" rtl="0">
              <a:lnSpc>
                <a:spcPct val="150000"/>
              </a:lnSpc>
              <a:spcBef>
                <a:spcPts val="0"/>
              </a:spcBef>
              <a:spcAft>
                <a:spcPts val="0"/>
              </a:spcAft>
              <a:buSzPts val="1800"/>
              <a:buChar char="◻"/>
            </a:pPr>
            <a:r>
              <a:rPr lang="en" sz="1800"/>
              <a:t>Opportunity for a best practice sector-wide protocol that would allow agencies to create a consistent approach to peer support</a:t>
            </a:r>
            <a:endParaRPr sz="18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pic>
        <p:nvPicPr>
          <p:cNvPr id="313" name="Google Shape;313;p40"/>
          <p:cNvPicPr preferRelativeResize="0"/>
          <p:nvPr/>
        </p:nvPicPr>
        <p:blipFill>
          <a:blip r:embed="rId3">
            <a:alphaModFix/>
          </a:blip>
          <a:stretch>
            <a:fillRect/>
          </a:stretch>
        </p:blipFill>
        <p:spPr>
          <a:xfrm>
            <a:off x="28275" y="4634375"/>
            <a:ext cx="3924300" cy="509125"/>
          </a:xfrm>
          <a:prstGeom prst="rect">
            <a:avLst/>
          </a:prstGeom>
          <a:noFill/>
          <a:ln>
            <a:noFill/>
          </a:ln>
        </p:spPr>
      </p:pic>
      <p:sp>
        <p:nvSpPr>
          <p:cNvPr id="314" name="Google Shape;314;p40"/>
          <p:cNvSpPr txBox="1">
            <a:spLocks noGrp="1"/>
          </p:cNvSpPr>
          <p:nvPr>
            <p:ph type="title"/>
          </p:nvPr>
        </p:nvSpPr>
        <p:spPr>
          <a:xfrm>
            <a:off x="612648" y="171450"/>
            <a:ext cx="8153400" cy="742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a:t>Conclusion and Summary of Findings</a:t>
            </a:r>
            <a:endParaRPr sz="2400"/>
          </a:p>
        </p:txBody>
      </p:sp>
      <p:sp>
        <p:nvSpPr>
          <p:cNvPr id="315" name="Google Shape;315;p40"/>
          <p:cNvSpPr txBox="1"/>
          <p:nvPr/>
        </p:nvSpPr>
        <p:spPr>
          <a:xfrm>
            <a:off x="3775650" y="1166575"/>
            <a:ext cx="1592700" cy="603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800"/>
          </a:p>
        </p:txBody>
      </p:sp>
      <p:sp>
        <p:nvSpPr>
          <p:cNvPr id="316" name="Google Shape;316;p40"/>
          <p:cNvSpPr txBox="1"/>
          <p:nvPr/>
        </p:nvSpPr>
        <p:spPr>
          <a:xfrm>
            <a:off x="5606100" y="2351775"/>
            <a:ext cx="1117200" cy="509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800"/>
          </a:p>
        </p:txBody>
      </p:sp>
      <p:sp>
        <p:nvSpPr>
          <p:cNvPr id="317" name="Google Shape;317;p40"/>
          <p:cNvSpPr txBox="1"/>
          <p:nvPr/>
        </p:nvSpPr>
        <p:spPr>
          <a:xfrm>
            <a:off x="2219950" y="2234925"/>
            <a:ext cx="1446600" cy="742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8" name="Google Shape;318;p40"/>
          <p:cNvSpPr txBox="1"/>
          <p:nvPr/>
        </p:nvSpPr>
        <p:spPr>
          <a:xfrm>
            <a:off x="2797725" y="3837825"/>
            <a:ext cx="1187400" cy="1098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800"/>
          </a:p>
        </p:txBody>
      </p:sp>
      <p:sp>
        <p:nvSpPr>
          <p:cNvPr id="319" name="Google Shape;319;p40"/>
          <p:cNvSpPr txBox="1"/>
          <p:nvPr/>
        </p:nvSpPr>
        <p:spPr>
          <a:xfrm>
            <a:off x="4990075" y="4015575"/>
            <a:ext cx="1446600" cy="742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800"/>
          </a:p>
        </p:txBody>
      </p:sp>
      <p:pic>
        <p:nvPicPr>
          <p:cNvPr id="320" name="Google Shape;320;p40"/>
          <p:cNvPicPr preferRelativeResize="0"/>
          <p:nvPr/>
        </p:nvPicPr>
        <p:blipFill>
          <a:blip r:embed="rId4">
            <a:alphaModFix/>
          </a:blip>
          <a:stretch>
            <a:fillRect/>
          </a:stretch>
        </p:blipFill>
        <p:spPr>
          <a:xfrm>
            <a:off x="1600575" y="1166575"/>
            <a:ext cx="5866224" cy="3943700"/>
          </a:xfrm>
          <a:prstGeom prst="rect">
            <a:avLst/>
          </a:prstGeom>
          <a:noFill/>
          <a:ln>
            <a:noFill/>
          </a:ln>
        </p:spPr>
      </p:pic>
      <p:sp>
        <p:nvSpPr>
          <p:cNvPr id="321" name="Google Shape;321;p40"/>
          <p:cNvSpPr txBox="1"/>
          <p:nvPr/>
        </p:nvSpPr>
        <p:spPr>
          <a:xfrm>
            <a:off x="320400" y="2886975"/>
            <a:ext cx="3192000" cy="30000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a:t>•provide immediate cash payments and funerals for people killed in the line of duty</a:t>
            </a:r>
            <a:endParaRPr/>
          </a:p>
        </p:txBody>
      </p:sp>
      <p:sp>
        <p:nvSpPr>
          <p:cNvPr id="322" name="Google Shape;322;p40"/>
          <p:cNvSpPr txBox="1"/>
          <p:nvPr/>
        </p:nvSpPr>
        <p:spPr>
          <a:xfrm>
            <a:off x="5540825" y="1246975"/>
            <a:ext cx="3192000" cy="15240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a:t>•ensures financial compensation for both paid and volunteer workers – far bigger payments than what ESF can offer</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3"/>
          <p:cNvSpPr txBox="1">
            <a:spLocks noGrp="1"/>
          </p:cNvSpPr>
          <p:nvPr>
            <p:ph type="title"/>
          </p:nvPr>
        </p:nvSpPr>
        <p:spPr>
          <a:xfrm>
            <a:off x="28275" y="171450"/>
            <a:ext cx="8887500" cy="742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a:t>The Emergency Services Foundation</a:t>
            </a:r>
            <a:endParaRPr sz="2400"/>
          </a:p>
        </p:txBody>
      </p:sp>
      <p:pic>
        <p:nvPicPr>
          <p:cNvPr id="135" name="Google Shape;135;p23"/>
          <p:cNvPicPr preferRelativeResize="0"/>
          <p:nvPr/>
        </p:nvPicPr>
        <p:blipFill rotWithShape="1">
          <a:blip r:embed="rId3">
            <a:alphaModFix/>
          </a:blip>
          <a:srcRect t="-21787"/>
          <a:stretch/>
        </p:blipFill>
        <p:spPr>
          <a:xfrm>
            <a:off x="28275" y="4400700"/>
            <a:ext cx="4701375" cy="742800"/>
          </a:xfrm>
          <a:prstGeom prst="rect">
            <a:avLst/>
          </a:prstGeom>
          <a:noFill/>
          <a:ln>
            <a:noFill/>
          </a:ln>
        </p:spPr>
      </p:pic>
      <p:pic>
        <p:nvPicPr>
          <p:cNvPr id="136" name="Google Shape;136;p23"/>
          <p:cNvPicPr preferRelativeResize="0"/>
          <p:nvPr/>
        </p:nvPicPr>
        <p:blipFill>
          <a:blip r:embed="rId4">
            <a:alphaModFix/>
          </a:blip>
          <a:stretch>
            <a:fillRect/>
          </a:stretch>
        </p:blipFill>
        <p:spPr>
          <a:xfrm>
            <a:off x="28275" y="1127725"/>
            <a:ext cx="6282451" cy="2426674"/>
          </a:xfrm>
          <a:prstGeom prst="rect">
            <a:avLst/>
          </a:prstGeom>
          <a:noFill/>
          <a:ln>
            <a:noFill/>
          </a:ln>
        </p:spPr>
      </p:pic>
      <p:sp>
        <p:nvSpPr>
          <p:cNvPr id="137" name="Google Shape;137;p23"/>
          <p:cNvSpPr txBox="1"/>
          <p:nvPr/>
        </p:nvSpPr>
        <p:spPr>
          <a:xfrm>
            <a:off x="0" y="2873750"/>
            <a:ext cx="9209100" cy="3000000"/>
          </a:xfrm>
          <a:prstGeom prst="rect">
            <a:avLst/>
          </a:prstGeom>
          <a:noFill/>
          <a:ln>
            <a:noFill/>
          </a:ln>
        </p:spPr>
        <p:txBody>
          <a:bodyPr spcFirstLastPara="1" wrap="square" lIns="91425" tIns="91425" rIns="91425" bIns="91425" anchor="ctr" anchorCtr="0">
            <a:noAutofit/>
          </a:bodyPr>
          <a:lstStyle/>
          <a:p>
            <a:pPr marL="457200" lvl="0" indent="-317500" algn="l" rtl="0">
              <a:lnSpc>
                <a:spcPct val="115000"/>
              </a:lnSpc>
              <a:spcBef>
                <a:spcPts val="700"/>
              </a:spcBef>
              <a:spcAft>
                <a:spcPts val="0"/>
              </a:spcAft>
              <a:buClr>
                <a:schemeClr val="accent2"/>
              </a:buClr>
              <a:buSzPts val="1400"/>
              <a:buFont typeface="Noto Symbol"/>
              <a:buChar char="➔"/>
            </a:pPr>
            <a:r>
              <a:rPr lang="en">
                <a:solidFill>
                  <a:schemeClr val="dk1"/>
                </a:solidFill>
              </a:rPr>
              <a:t>Relieves and assists Victorian emergency service workers and their families who suffer hardship as a result of the worker being engaged in the operations of activities of an emergency service</a:t>
            </a:r>
            <a:endParaRPr>
              <a:solidFill>
                <a:schemeClr val="dk1"/>
              </a:solidFill>
            </a:endParaRPr>
          </a:p>
          <a:p>
            <a:pPr marL="457200" lvl="0" indent="0" algn="l" rtl="0">
              <a:lnSpc>
                <a:spcPct val="115000"/>
              </a:lnSpc>
              <a:spcBef>
                <a:spcPts val="700"/>
              </a:spcBef>
              <a:spcAft>
                <a:spcPts val="0"/>
              </a:spcAft>
              <a:buNone/>
            </a:pPr>
            <a:endParaRPr>
              <a:solidFill>
                <a:schemeClr val="dk1"/>
              </a:solidFill>
            </a:endParaRPr>
          </a:p>
          <a:p>
            <a:pPr marL="457200" lvl="0" indent="-317500" algn="l" rtl="0">
              <a:lnSpc>
                <a:spcPct val="115000"/>
              </a:lnSpc>
              <a:spcBef>
                <a:spcPts val="700"/>
              </a:spcBef>
              <a:spcAft>
                <a:spcPts val="0"/>
              </a:spcAft>
              <a:buClr>
                <a:schemeClr val="accent2"/>
              </a:buClr>
              <a:buSzPts val="1400"/>
              <a:buFont typeface="Noto Symbol"/>
              <a:buChar char="➔"/>
            </a:pPr>
            <a:r>
              <a:rPr lang="en">
                <a:solidFill>
                  <a:schemeClr val="dk1"/>
                </a:solidFill>
              </a:rPr>
              <a:t>Funds research aimed at improving methods of relief and assistance or research aimed at lessening the hazards experienced by Victorian emergency service workers in their line of duty</a:t>
            </a:r>
            <a:endParaRPr>
              <a:solidFill>
                <a:schemeClr val="dk1"/>
              </a:solidFill>
            </a:endParaRPr>
          </a:p>
        </p:txBody>
      </p:sp>
      <p:sp>
        <p:nvSpPr>
          <p:cNvPr id="138" name="Google Shape;138;p23"/>
          <p:cNvSpPr txBox="1"/>
          <p:nvPr/>
        </p:nvSpPr>
        <p:spPr>
          <a:xfrm>
            <a:off x="6463025" y="738900"/>
            <a:ext cx="26811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dk1"/>
                </a:solidFill>
              </a:rPr>
              <a:t>The ESF was founded following the Ash Wednesday Bushfires.</a:t>
            </a:r>
            <a:endParaRPr b="1">
              <a:solidFill>
                <a:schemeClr val="dk1"/>
              </a:solidFill>
            </a:endParaRPr>
          </a:p>
        </p:txBody>
      </p:sp>
      <p:pic>
        <p:nvPicPr>
          <p:cNvPr id="139" name="Google Shape;139;p23"/>
          <p:cNvPicPr preferRelativeResize="0"/>
          <p:nvPr/>
        </p:nvPicPr>
        <p:blipFill>
          <a:blip r:embed="rId5">
            <a:alphaModFix/>
          </a:blip>
          <a:stretch>
            <a:fillRect/>
          </a:stretch>
        </p:blipFill>
        <p:spPr>
          <a:xfrm>
            <a:off x="5810250" y="0"/>
            <a:ext cx="3333750" cy="8858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pic>
        <p:nvPicPr>
          <p:cNvPr id="327" name="Google Shape;327;p41"/>
          <p:cNvPicPr preferRelativeResize="0"/>
          <p:nvPr/>
        </p:nvPicPr>
        <p:blipFill>
          <a:blip r:embed="rId3">
            <a:alphaModFix/>
          </a:blip>
          <a:stretch>
            <a:fillRect/>
          </a:stretch>
        </p:blipFill>
        <p:spPr>
          <a:xfrm>
            <a:off x="28275" y="4634375"/>
            <a:ext cx="3924300" cy="509125"/>
          </a:xfrm>
          <a:prstGeom prst="rect">
            <a:avLst/>
          </a:prstGeom>
          <a:noFill/>
          <a:ln>
            <a:noFill/>
          </a:ln>
        </p:spPr>
      </p:pic>
      <p:sp>
        <p:nvSpPr>
          <p:cNvPr id="328" name="Google Shape;328;p41"/>
          <p:cNvSpPr txBox="1">
            <a:spLocks noGrp="1"/>
          </p:cNvSpPr>
          <p:nvPr>
            <p:ph type="title"/>
          </p:nvPr>
        </p:nvSpPr>
        <p:spPr>
          <a:xfrm>
            <a:off x="612648" y="171450"/>
            <a:ext cx="8153400" cy="742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a:t>Conclusion and Recommendations </a:t>
            </a:r>
            <a:endParaRPr sz="2400"/>
          </a:p>
        </p:txBody>
      </p:sp>
      <p:sp>
        <p:nvSpPr>
          <p:cNvPr id="329" name="Google Shape;329;p41"/>
          <p:cNvSpPr txBox="1"/>
          <p:nvPr/>
        </p:nvSpPr>
        <p:spPr>
          <a:xfrm>
            <a:off x="3775650" y="1166575"/>
            <a:ext cx="1592700" cy="603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800"/>
          </a:p>
        </p:txBody>
      </p:sp>
      <p:sp>
        <p:nvSpPr>
          <p:cNvPr id="330" name="Google Shape;330;p41"/>
          <p:cNvSpPr txBox="1"/>
          <p:nvPr/>
        </p:nvSpPr>
        <p:spPr>
          <a:xfrm>
            <a:off x="2219950" y="2319225"/>
            <a:ext cx="1446600" cy="742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1" name="Google Shape;331;p41"/>
          <p:cNvSpPr txBox="1"/>
          <p:nvPr/>
        </p:nvSpPr>
        <p:spPr>
          <a:xfrm>
            <a:off x="2797725" y="3837825"/>
            <a:ext cx="1187400" cy="1098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800"/>
          </a:p>
        </p:txBody>
      </p:sp>
      <p:sp>
        <p:nvSpPr>
          <p:cNvPr id="332" name="Google Shape;332;p41"/>
          <p:cNvSpPr txBox="1"/>
          <p:nvPr/>
        </p:nvSpPr>
        <p:spPr>
          <a:xfrm>
            <a:off x="4990075" y="4015575"/>
            <a:ext cx="1446600" cy="742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800"/>
          </a:p>
        </p:txBody>
      </p:sp>
      <p:cxnSp>
        <p:nvCxnSpPr>
          <p:cNvPr id="333" name="Google Shape;333;p41"/>
          <p:cNvCxnSpPr>
            <a:stCxn id="329" idx="0"/>
          </p:cNvCxnSpPr>
          <p:nvPr/>
        </p:nvCxnSpPr>
        <p:spPr>
          <a:xfrm>
            <a:off x="4572000" y="1166575"/>
            <a:ext cx="0" cy="3911400"/>
          </a:xfrm>
          <a:prstGeom prst="straightConnector1">
            <a:avLst/>
          </a:prstGeom>
          <a:noFill/>
          <a:ln w="9525" cap="flat" cmpd="sng">
            <a:solidFill>
              <a:schemeClr val="dk2"/>
            </a:solidFill>
            <a:prstDash val="solid"/>
            <a:round/>
            <a:headEnd type="none" w="med" len="med"/>
            <a:tailEnd type="none" w="med" len="med"/>
          </a:ln>
        </p:spPr>
      </p:cxnSp>
      <p:sp>
        <p:nvSpPr>
          <p:cNvPr id="334" name="Google Shape;334;p41"/>
          <p:cNvSpPr txBox="1"/>
          <p:nvPr/>
        </p:nvSpPr>
        <p:spPr>
          <a:xfrm>
            <a:off x="3912650" y="2666675"/>
            <a:ext cx="1483200" cy="993900"/>
          </a:xfrm>
          <a:prstGeom prst="rect">
            <a:avLst/>
          </a:prstGeom>
          <a:solidFill>
            <a:srgbClr val="F4CCC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highlight>
                  <a:srgbClr val="F4CCCC"/>
                </a:highlight>
              </a:rPr>
              <a:t>Opportunity to fill gaps.</a:t>
            </a:r>
            <a:endParaRPr sz="1800">
              <a:highlight>
                <a:srgbClr val="F4CCCC"/>
              </a:highlight>
            </a:endParaRPr>
          </a:p>
        </p:txBody>
      </p:sp>
      <p:sp>
        <p:nvSpPr>
          <p:cNvPr id="335" name="Google Shape;335;p41"/>
          <p:cNvSpPr txBox="1"/>
          <p:nvPr/>
        </p:nvSpPr>
        <p:spPr>
          <a:xfrm>
            <a:off x="1169450" y="1213675"/>
            <a:ext cx="1810200" cy="509100"/>
          </a:xfrm>
          <a:prstGeom prst="rect">
            <a:avLst/>
          </a:prstGeom>
          <a:solidFill>
            <a:srgbClr val="C9DAF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t>~ 1980s</a:t>
            </a:r>
            <a:endParaRPr sz="1800"/>
          </a:p>
        </p:txBody>
      </p:sp>
      <p:sp>
        <p:nvSpPr>
          <p:cNvPr id="336" name="Google Shape;336;p41"/>
          <p:cNvSpPr txBox="1"/>
          <p:nvPr/>
        </p:nvSpPr>
        <p:spPr>
          <a:xfrm>
            <a:off x="5972975" y="1213675"/>
            <a:ext cx="1810200" cy="509100"/>
          </a:xfrm>
          <a:prstGeom prst="rect">
            <a:avLst/>
          </a:prstGeom>
          <a:solidFill>
            <a:srgbClr val="FFF2C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t>~ 2018</a:t>
            </a:r>
            <a:endParaRPr sz="1800"/>
          </a:p>
        </p:txBody>
      </p:sp>
      <p:sp>
        <p:nvSpPr>
          <p:cNvPr id="337" name="Google Shape;337;p41"/>
          <p:cNvSpPr txBox="1"/>
          <p:nvPr/>
        </p:nvSpPr>
        <p:spPr>
          <a:xfrm>
            <a:off x="5914650" y="2533450"/>
            <a:ext cx="3192000" cy="1524000"/>
          </a:xfrm>
          <a:prstGeom prst="rect">
            <a:avLst/>
          </a:prstGeom>
          <a:noFill/>
          <a:ln>
            <a:noFill/>
          </a:ln>
        </p:spPr>
        <p:txBody>
          <a:bodyPr spcFirstLastPara="1" wrap="square" lIns="91425" tIns="91425" rIns="91425" bIns="91425" anchor="ctr" anchorCtr="0">
            <a:noAutofit/>
          </a:bodyPr>
          <a:lstStyle/>
          <a:p>
            <a:pPr marL="914400" lvl="1" indent="-317500" algn="l" rtl="0">
              <a:lnSpc>
                <a:spcPct val="150000"/>
              </a:lnSpc>
              <a:spcBef>
                <a:spcPts val="550"/>
              </a:spcBef>
              <a:spcAft>
                <a:spcPts val="0"/>
              </a:spcAft>
              <a:buClr>
                <a:schemeClr val="accent1"/>
              </a:buClr>
              <a:buSzPts val="1400"/>
              <a:buFont typeface="Noto Symbol"/>
              <a:buChar char="⬜"/>
            </a:pPr>
            <a:r>
              <a:rPr lang="en">
                <a:solidFill>
                  <a:schemeClr val="dk1"/>
                </a:solidFill>
              </a:rPr>
              <a:t>Transition to retirement</a:t>
            </a:r>
            <a:endParaRPr>
              <a:solidFill>
                <a:schemeClr val="dk1"/>
              </a:solidFill>
            </a:endParaRPr>
          </a:p>
          <a:p>
            <a:pPr marL="914400" lvl="1" indent="-317500" algn="l" rtl="0">
              <a:lnSpc>
                <a:spcPct val="150000"/>
              </a:lnSpc>
              <a:spcBef>
                <a:spcPts val="0"/>
              </a:spcBef>
              <a:spcAft>
                <a:spcPts val="0"/>
              </a:spcAft>
              <a:buClr>
                <a:schemeClr val="accent1"/>
              </a:buClr>
              <a:buSzPts val="1400"/>
              <a:buFont typeface="Noto Symbol"/>
              <a:buChar char="⬜"/>
            </a:pPr>
            <a:r>
              <a:rPr lang="en">
                <a:solidFill>
                  <a:schemeClr val="dk1"/>
                </a:solidFill>
              </a:rPr>
              <a:t>Recognition of service</a:t>
            </a:r>
            <a:endParaRPr>
              <a:solidFill>
                <a:schemeClr val="dk1"/>
              </a:solidFill>
            </a:endParaRPr>
          </a:p>
          <a:p>
            <a:pPr marL="914400" lvl="1" indent="-317500" algn="l" rtl="0">
              <a:lnSpc>
                <a:spcPct val="150000"/>
              </a:lnSpc>
              <a:spcBef>
                <a:spcPts val="0"/>
              </a:spcBef>
              <a:spcAft>
                <a:spcPts val="0"/>
              </a:spcAft>
              <a:buClr>
                <a:schemeClr val="accent1"/>
              </a:buClr>
              <a:buSzPts val="1400"/>
              <a:buFont typeface="Noto Symbol"/>
              <a:buChar char="⬜"/>
            </a:pPr>
            <a:r>
              <a:rPr lang="en">
                <a:solidFill>
                  <a:schemeClr val="dk1"/>
                </a:solidFill>
              </a:rPr>
              <a:t>Showing that the sector cares</a:t>
            </a:r>
            <a:endParaRPr>
              <a:solidFill>
                <a:schemeClr val="dk1"/>
              </a:solidFill>
            </a:endParaRPr>
          </a:p>
          <a:p>
            <a:pPr marL="914400" lvl="1" indent="-317500" algn="l" rtl="0">
              <a:lnSpc>
                <a:spcPct val="150000"/>
              </a:lnSpc>
              <a:spcBef>
                <a:spcPts val="0"/>
              </a:spcBef>
              <a:spcAft>
                <a:spcPts val="0"/>
              </a:spcAft>
              <a:buClr>
                <a:schemeClr val="accent1"/>
              </a:buClr>
              <a:buSzPts val="1400"/>
              <a:buFont typeface="Noto Symbol"/>
              <a:buChar char="⬜"/>
            </a:pPr>
            <a:r>
              <a:rPr lang="en">
                <a:solidFill>
                  <a:schemeClr val="dk1"/>
                </a:solidFill>
              </a:rPr>
              <a:t>Conflict resolution</a:t>
            </a:r>
            <a:endParaRPr>
              <a:solidFill>
                <a:schemeClr val="dk1"/>
              </a:solidFill>
            </a:endParaRPr>
          </a:p>
          <a:p>
            <a:pPr marL="914400" lvl="1" indent="-317500" algn="l" rtl="0">
              <a:lnSpc>
                <a:spcPct val="150000"/>
              </a:lnSpc>
              <a:spcBef>
                <a:spcPts val="0"/>
              </a:spcBef>
              <a:spcAft>
                <a:spcPts val="0"/>
              </a:spcAft>
              <a:buClr>
                <a:schemeClr val="accent1"/>
              </a:buClr>
              <a:buSzPts val="1400"/>
              <a:buFont typeface="Noto Symbol"/>
              <a:buChar char="⬜"/>
            </a:pPr>
            <a:r>
              <a:rPr lang="en">
                <a:solidFill>
                  <a:schemeClr val="dk1"/>
                </a:solidFill>
              </a:rPr>
              <a:t>Peer Support</a:t>
            </a:r>
            <a:endParaRPr/>
          </a:p>
        </p:txBody>
      </p:sp>
      <p:sp>
        <p:nvSpPr>
          <p:cNvPr id="338" name="Google Shape;338;p41"/>
          <p:cNvSpPr txBox="1"/>
          <p:nvPr/>
        </p:nvSpPr>
        <p:spPr>
          <a:xfrm>
            <a:off x="-128000" y="2319225"/>
            <a:ext cx="3000000" cy="3000000"/>
          </a:xfrm>
          <a:prstGeom prst="rect">
            <a:avLst/>
          </a:prstGeom>
          <a:noFill/>
          <a:ln>
            <a:noFill/>
          </a:ln>
        </p:spPr>
        <p:txBody>
          <a:bodyPr spcFirstLastPara="1" wrap="square" lIns="91425" tIns="91425" rIns="91425" bIns="91425" anchor="ctr" anchorCtr="0">
            <a:noAutofit/>
          </a:bodyPr>
          <a:lstStyle/>
          <a:p>
            <a:pPr marL="914400" lvl="1" indent="-317500" algn="l" rtl="0">
              <a:lnSpc>
                <a:spcPct val="115000"/>
              </a:lnSpc>
              <a:spcBef>
                <a:spcPts val="0"/>
              </a:spcBef>
              <a:spcAft>
                <a:spcPts val="0"/>
              </a:spcAft>
              <a:buClr>
                <a:schemeClr val="accent1"/>
              </a:buClr>
              <a:buSzPts val="1400"/>
              <a:buFont typeface="Noto Symbol"/>
              <a:buChar char="⬜"/>
            </a:pPr>
            <a:r>
              <a:rPr lang="en">
                <a:solidFill>
                  <a:srgbClr val="212121"/>
                </a:solidFill>
              </a:rPr>
              <a:t>The ESF was founded to provide families with an immediate cash payment to cover the cost of funerals and pay some bills. This was a need identified by the review into the Ash Wednesday fires.</a:t>
            </a:r>
            <a:endParaRPr>
              <a:solidFill>
                <a:srgbClr val="212121"/>
              </a:solidFill>
            </a:endParaRPr>
          </a:p>
          <a:p>
            <a:pPr marL="914400" lvl="0" indent="0" algn="l" rtl="0">
              <a:lnSpc>
                <a:spcPct val="115000"/>
              </a:lnSpc>
              <a:spcBef>
                <a:spcPts val="0"/>
              </a:spcBef>
              <a:spcAft>
                <a:spcPts val="0"/>
              </a:spcAft>
              <a:buNone/>
            </a:pPr>
            <a:endParaRPr>
              <a:solidFill>
                <a:srgbClr val="212121"/>
              </a:solidFill>
            </a:endParaRPr>
          </a:p>
          <a:p>
            <a:pPr marL="0" lvl="0" indent="0" algn="l" rtl="0">
              <a:lnSpc>
                <a:spcPct val="150000"/>
              </a:lnSpc>
              <a:spcBef>
                <a:spcPts val="550"/>
              </a:spcBef>
              <a:spcAft>
                <a:spcPts val="0"/>
              </a:spcAft>
              <a:buNone/>
            </a:pPr>
            <a:endParaRPr>
              <a:solidFill>
                <a:schemeClr val="dk1"/>
              </a:solidFill>
            </a:endParaRPr>
          </a:p>
        </p:txBody>
      </p:sp>
      <p:pic>
        <p:nvPicPr>
          <p:cNvPr id="339" name="Google Shape;339;p41"/>
          <p:cNvPicPr preferRelativeResize="0"/>
          <p:nvPr/>
        </p:nvPicPr>
        <p:blipFill>
          <a:blip r:embed="rId4">
            <a:alphaModFix/>
          </a:blip>
          <a:stretch>
            <a:fillRect/>
          </a:stretch>
        </p:blipFill>
        <p:spPr>
          <a:xfrm>
            <a:off x="5810250" y="0"/>
            <a:ext cx="3333750" cy="885825"/>
          </a:xfrm>
          <a:prstGeom prst="rect">
            <a:avLst/>
          </a:prstGeom>
          <a:noFill/>
          <a:ln>
            <a:noFill/>
          </a:ln>
        </p:spPr>
      </p:pic>
      <p:sp>
        <p:nvSpPr>
          <p:cNvPr id="340" name="Google Shape;340;p41"/>
          <p:cNvSpPr/>
          <p:nvPr/>
        </p:nvSpPr>
        <p:spPr>
          <a:xfrm>
            <a:off x="5641950" y="2022200"/>
            <a:ext cx="504000" cy="2880300"/>
          </a:xfrm>
          <a:prstGeom prst="leftBrace">
            <a:avLst>
              <a:gd name="adj1" fmla="val 8333"/>
              <a:gd name="adj2"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41"/>
          <p:cNvSpPr/>
          <p:nvPr/>
        </p:nvSpPr>
        <p:spPr>
          <a:xfrm>
            <a:off x="3219825" y="2022200"/>
            <a:ext cx="504000" cy="2880300"/>
          </a:xfrm>
          <a:prstGeom prst="rightBrace">
            <a:avLst>
              <a:gd name="adj1" fmla="val 8333"/>
              <a:gd name="adj2"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42"/>
          <p:cNvSpPr txBox="1">
            <a:spLocks noGrp="1"/>
          </p:cNvSpPr>
          <p:nvPr>
            <p:ph type="ctrTitle"/>
          </p:nvPr>
        </p:nvSpPr>
        <p:spPr>
          <a:xfrm>
            <a:off x="828825" y="1660638"/>
            <a:ext cx="7646700" cy="911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800">
                <a:solidFill>
                  <a:srgbClr val="FFFFFF"/>
                </a:solidFill>
              </a:rPr>
              <a:t>Thank You</a:t>
            </a:r>
            <a:endParaRPr sz="4800">
              <a:solidFill>
                <a:srgbClr val="FFFFFF"/>
              </a:solidFill>
            </a:endParaRPr>
          </a:p>
        </p:txBody>
      </p:sp>
      <p:pic>
        <p:nvPicPr>
          <p:cNvPr id="347" name="Google Shape;347;p42"/>
          <p:cNvPicPr preferRelativeResize="0"/>
          <p:nvPr/>
        </p:nvPicPr>
        <p:blipFill>
          <a:blip r:embed="rId3">
            <a:alphaModFix/>
          </a:blip>
          <a:stretch>
            <a:fillRect/>
          </a:stretch>
        </p:blipFill>
        <p:spPr>
          <a:xfrm>
            <a:off x="152400" y="152400"/>
            <a:ext cx="7610475" cy="1344525"/>
          </a:xfrm>
          <a:prstGeom prst="rect">
            <a:avLst/>
          </a:prstGeom>
          <a:noFill/>
          <a:ln>
            <a:noFill/>
          </a:ln>
        </p:spPr>
      </p:pic>
      <p:pic>
        <p:nvPicPr>
          <p:cNvPr id="348" name="Google Shape;348;p42"/>
          <p:cNvPicPr preferRelativeResize="0"/>
          <p:nvPr/>
        </p:nvPicPr>
        <p:blipFill>
          <a:blip r:embed="rId4">
            <a:alphaModFix/>
          </a:blip>
          <a:stretch>
            <a:fillRect/>
          </a:stretch>
        </p:blipFill>
        <p:spPr>
          <a:xfrm>
            <a:off x="5810250" y="0"/>
            <a:ext cx="3333750" cy="885825"/>
          </a:xfrm>
          <a:prstGeom prst="rect">
            <a:avLst/>
          </a:prstGeom>
          <a:noFill/>
          <a:ln>
            <a:noFill/>
          </a:ln>
        </p:spPr>
      </p:pic>
      <p:pic>
        <p:nvPicPr>
          <p:cNvPr id="349" name="Google Shape;349;p42"/>
          <p:cNvPicPr preferRelativeResize="0"/>
          <p:nvPr/>
        </p:nvPicPr>
        <p:blipFill>
          <a:blip r:embed="rId5">
            <a:alphaModFix/>
          </a:blip>
          <a:stretch>
            <a:fillRect/>
          </a:stretch>
        </p:blipFill>
        <p:spPr>
          <a:xfrm>
            <a:off x="1736925" y="1310799"/>
            <a:ext cx="6190175" cy="25219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9"/>
                                        </p:tgtEl>
                                        <p:attrNameLst>
                                          <p:attrName>style.visibility</p:attrName>
                                        </p:attrNameLst>
                                      </p:cBhvr>
                                      <p:to>
                                        <p:strVal val="visible"/>
                                      </p:to>
                                    </p:set>
                                    <p:animEffect transition="in" filter="fade">
                                      <p:cBhvr>
                                        <p:cTn id="7" dur="1000"/>
                                        <p:tgtEl>
                                          <p:spTgt spid="3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43"/>
          <p:cNvSpPr txBox="1">
            <a:spLocks noGrp="1"/>
          </p:cNvSpPr>
          <p:nvPr>
            <p:ph type="title"/>
          </p:nvPr>
        </p:nvSpPr>
        <p:spPr>
          <a:xfrm>
            <a:off x="612648" y="171450"/>
            <a:ext cx="8153400" cy="742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900"/>
              <a:t>ESF Relief and Assistance Payment Conclusion</a:t>
            </a:r>
            <a:endParaRPr sz="1900" dirty="0"/>
          </a:p>
        </p:txBody>
      </p:sp>
      <p:pic>
        <p:nvPicPr>
          <p:cNvPr id="355" name="Google Shape;355;p43"/>
          <p:cNvPicPr preferRelativeResize="0"/>
          <p:nvPr/>
        </p:nvPicPr>
        <p:blipFill>
          <a:blip r:embed="rId3">
            <a:alphaModFix/>
          </a:blip>
          <a:stretch>
            <a:fillRect/>
          </a:stretch>
        </p:blipFill>
        <p:spPr>
          <a:xfrm>
            <a:off x="28275" y="4400700"/>
            <a:ext cx="5725451" cy="742800"/>
          </a:xfrm>
          <a:prstGeom prst="rect">
            <a:avLst/>
          </a:prstGeom>
          <a:noFill/>
          <a:ln>
            <a:noFill/>
          </a:ln>
        </p:spPr>
      </p:pic>
      <p:pic>
        <p:nvPicPr>
          <p:cNvPr id="356" name="Google Shape;356;p43"/>
          <p:cNvPicPr preferRelativeResize="0"/>
          <p:nvPr/>
        </p:nvPicPr>
        <p:blipFill>
          <a:blip r:embed="rId4">
            <a:alphaModFix/>
          </a:blip>
          <a:stretch>
            <a:fillRect/>
          </a:stretch>
        </p:blipFill>
        <p:spPr>
          <a:xfrm>
            <a:off x="5866800" y="0"/>
            <a:ext cx="3277200" cy="885825"/>
          </a:xfrm>
          <a:prstGeom prst="rect">
            <a:avLst/>
          </a:prstGeom>
          <a:noFill/>
          <a:ln>
            <a:noFill/>
          </a:ln>
        </p:spPr>
      </p:pic>
      <p:pic>
        <p:nvPicPr>
          <p:cNvPr id="357" name="Google Shape;357;p43"/>
          <p:cNvPicPr preferRelativeResize="0"/>
          <p:nvPr/>
        </p:nvPicPr>
        <p:blipFill>
          <a:blip r:embed="rId5">
            <a:alphaModFix/>
          </a:blip>
          <a:stretch>
            <a:fillRect/>
          </a:stretch>
        </p:blipFill>
        <p:spPr>
          <a:xfrm>
            <a:off x="2078125" y="1204675"/>
            <a:ext cx="5222449" cy="38771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4"/>
          <p:cNvSpPr txBox="1">
            <a:spLocks noGrp="1"/>
          </p:cNvSpPr>
          <p:nvPr>
            <p:ph type="ctrTitle"/>
          </p:nvPr>
        </p:nvSpPr>
        <p:spPr>
          <a:xfrm>
            <a:off x="453656" y="896236"/>
            <a:ext cx="8474149" cy="1875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000" dirty="0">
                <a:solidFill>
                  <a:srgbClr val="FFFFFF"/>
                </a:solidFill>
              </a:rPr>
              <a:t>Reviewing the Emergency Services Foundation’s Relief and Assistance Program</a:t>
            </a:r>
            <a:endParaRPr sz="3000" dirty="0">
              <a:solidFill>
                <a:srgbClr val="FFFFFF"/>
              </a:solidFill>
            </a:endParaRPr>
          </a:p>
        </p:txBody>
      </p:sp>
      <p:sp>
        <p:nvSpPr>
          <p:cNvPr id="145" name="Google Shape;145;p24"/>
          <p:cNvSpPr txBox="1">
            <a:spLocks noGrp="1"/>
          </p:cNvSpPr>
          <p:nvPr>
            <p:ph type="subTitle" idx="1"/>
          </p:nvPr>
        </p:nvSpPr>
        <p:spPr>
          <a:xfrm>
            <a:off x="2412250" y="4537528"/>
            <a:ext cx="6705600" cy="514200"/>
          </a:xfrm>
          <a:prstGeom prst="rect">
            <a:avLst/>
          </a:prstGeom>
        </p:spPr>
        <p:txBody>
          <a:bodyPr spcFirstLastPara="1" wrap="square" lIns="91425" tIns="91425" rIns="91425" bIns="91425" anchor="ctr" anchorCtr="0">
            <a:noAutofit/>
          </a:bodyPr>
          <a:lstStyle/>
          <a:p>
            <a:pPr marL="0" lvl="0" indent="0" algn="l" rtl="0">
              <a:spcBef>
                <a:spcPts val="700"/>
              </a:spcBef>
              <a:spcAft>
                <a:spcPts val="0"/>
              </a:spcAft>
              <a:buNone/>
            </a:pPr>
            <a:r>
              <a:rPr lang="en">
                <a:solidFill>
                  <a:srgbClr val="FFFFFF"/>
                </a:solidFill>
              </a:rPr>
              <a:t>Manasi Danke, Andrew Kacherski, James Werosta, Ryan Kim</a:t>
            </a:r>
            <a:endParaRPr>
              <a:solidFill>
                <a:srgbClr val="FFFFFF"/>
              </a:solidFill>
            </a:endParaRPr>
          </a:p>
        </p:txBody>
      </p:sp>
      <p:pic>
        <p:nvPicPr>
          <p:cNvPr id="146" name="Google Shape;146;p24"/>
          <p:cNvPicPr preferRelativeResize="0"/>
          <p:nvPr/>
        </p:nvPicPr>
        <p:blipFill>
          <a:blip r:embed="rId3">
            <a:alphaModFix/>
          </a:blip>
          <a:stretch>
            <a:fillRect/>
          </a:stretch>
        </p:blipFill>
        <p:spPr>
          <a:xfrm>
            <a:off x="152400" y="152400"/>
            <a:ext cx="7610475" cy="1344525"/>
          </a:xfrm>
          <a:prstGeom prst="rect">
            <a:avLst/>
          </a:prstGeom>
          <a:noFill/>
          <a:ln>
            <a:noFill/>
          </a:ln>
        </p:spPr>
      </p:pic>
      <p:pic>
        <p:nvPicPr>
          <p:cNvPr id="147" name="Google Shape;147;p24"/>
          <p:cNvPicPr preferRelativeResize="0"/>
          <p:nvPr/>
        </p:nvPicPr>
        <p:blipFill>
          <a:blip r:embed="rId4">
            <a:alphaModFix/>
          </a:blip>
          <a:stretch>
            <a:fillRect/>
          </a:stretch>
        </p:blipFill>
        <p:spPr>
          <a:xfrm>
            <a:off x="5810250" y="0"/>
            <a:ext cx="3333750" cy="885825"/>
          </a:xfrm>
          <a:prstGeom prst="rect">
            <a:avLst/>
          </a:prstGeom>
          <a:noFill/>
          <a:ln>
            <a:noFill/>
          </a:ln>
        </p:spPr>
      </p:pic>
      <p:sp>
        <p:nvSpPr>
          <p:cNvPr id="148" name="Google Shape;148;p24"/>
          <p:cNvSpPr txBox="1">
            <a:spLocks noGrp="1"/>
          </p:cNvSpPr>
          <p:nvPr>
            <p:ph type="subTitle" idx="1"/>
          </p:nvPr>
        </p:nvSpPr>
        <p:spPr>
          <a:xfrm>
            <a:off x="453656" y="3389476"/>
            <a:ext cx="8453400" cy="514200"/>
          </a:xfrm>
          <a:prstGeom prst="rect">
            <a:avLst/>
          </a:prstGeom>
        </p:spPr>
        <p:txBody>
          <a:bodyPr spcFirstLastPara="1" wrap="square" lIns="91425" tIns="91425" rIns="91425" bIns="91425" anchor="ctr" anchorCtr="0">
            <a:noAutofit/>
          </a:bodyPr>
          <a:lstStyle/>
          <a:p>
            <a:pPr marL="0" lvl="0" indent="0" algn="l" rtl="0">
              <a:spcBef>
                <a:spcPts val="700"/>
              </a:spcBef>
              <a:spcAft>
                <a:spcPts val="0"/>
              </a:spcAft>
              <a:buNone/>
            </a:pPr>
            <a:r>
              <a:rPr lang="en" dirty="0">
                <a:solidFill>
                  <a:srgbClr val="FFFFFF"/>
                </a:solidFill>
              </a:rPr>
              <a:t>Advisors: Prof. B. Servatius and Prof H. Servatius	Sponsor: Emergency Services Foundation</a:t>
            </a:r>
            <a:endParaRPr dirty="0">
              <a:solidFill>
                <a:srgbClr val="FFFF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5"/>
          <p:cNvSpPr txBox="1">
            <a:spLocks noGrp="1"/>
          </p:cNvSpPr>
          <p:nvPr>
            <p:ph type="title"/>
          </p:nvPr>
        </p:nvSpPr>
        <p:spPr>
          <a:xfrm>
            <a:off x="612648" y="171450"/>
            <a:ext cx="8153400" cy="742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a:t>Project Goals</a:t>
            </a:r>
            <a:endParaRPr sz="2400"/>
          </a:p>
        </p:txBody>
      </p:sp>
      <p:sp>
        <p:nvSpPr>
          <p:cNvPr id="154" name="Google Shape;154;p25"/>
          <p:cNvSpPr txBox="1">
            <a:spLocks noGrp="1"/>
          </p:cNvSpPr>
          <p:nvPr>
            <p:ph type="body" idx="1"/>
          </p:nvPr>
        </p:nvSpPr>
        <p:spPr>
          <a:xfrm>
            <a:off x="160725" y="1200150"/>
            <a:ext cx="8853900" cy="3372000"/>
          </a:xfrm>
          <a:prstGeom prst="rect">
            <a:avLst/>
          </a:prstGeom>
        </p:spPr>
        <p:txBody>
          <a:bodyPr spcFirstLastPara="1" wrap="square" lIns="91425" tIns="91425" rIns="91425" bIns="91425" anchor="t" anchorCtr="0">
            <a:noAutofit/>
          </a:bodyPr>
          <a:lstStyle/>
          <a:p>
            <a:pPr marL="457200" lvl="0" indent="-336550" algn="l" rtl="0">
              <a:lnSpc>
                <a:spcPct val="200000"/>
              </a:lnSpc>
              <a:spcBef>
                <a:spcPts val="700"/>
              </a:spcBef>
              <a:spcAft>
                <a:spcPts val="0"/>
              </a:spcAft>
              <a:buSzPts val="1700"/>
              <a:buChar char="➔"/>
            </a:pPr>
            <a:r>
              <a:rPr lang="en" sz="1700" dirty="0"/>
              <a:t>Investigating whether the ESF’s relief and assistance payments are still necessary</a:t>
            </a:r>
            <a:endParaRPr sz="1700" dirty="0"/>
          </a:p>
          <a:p>
            <a:pPr marL="457200" lvl="0" indent="-342900" algn="l" rtl="0">
              <a:lnSpc>
                <a:spcPct val="200000"/>
              </a:lnSpc>
              <a:spcBef>
                <a:spcPts val="0"/>
              </a:spcBef>
              <a:spcAft>
                <a:spcPts val="0"/>
              </a:spcAft>
              <a:buSzPts val="1800"/>
              <a:buChar char="➔"/>
            </a:pPr>
            <a:r>
              <a:rPr lang="en" sz="1700" dirty="0"/>
              <a:t>What gaps the ESF can fill in hopes of serving and uniting the sector</a:t>
            </a:r>
            <a:endParaRPr sz="1700" dirty="0"/>
          </a:p>
        </p:txBody>
      </p:sp>
      <p:pic>
        <p:nvPicPr>
          <p:cNvPr id="155" name="Google Shape;155;p25"/>
          <p:cNvPicPr preferRelativeResize="0"/>
          <p:nvPr/>
        </p:nvPicPr>
        <p:blipFill>
          <a:blip r:embed="rId3">
            <a:alphaModFix/>
          </a:blip>
          <a:stretch>
            <a:fillRect/>
          </a:stretch>
        </p:blipFill>
        <p:spPr>
          <a:xfrm>
            <a:off x="5810250" y="0"/>
            <a:ext cx="3333750" cy="885825"/>
          </a:xfrm>
          <a:prstGeom prst="rect">
            <a:avLst/>
          </a:prstGeom>
          <a:noFill/>
          <a:ln>
            <a:noFill/>
          </a:ln>
        </p:spPr>
      </p:pic>
      <p:pic>
        <p:nvPicPr>
          <p:cNvPr id="156" name="Google Shape;156;p25"/>
          <p:cNvPicPr preferRelativeResize="0"/>
          <p:nvPr/>
        </p:nvPicPr>
        <p:blipFill rotWithShape="1">
          <a:blip r:embed="rId4">
            <a:alphaModFix/>
          </a:blip>
          <a:srcRect t="-21787"/>
          <a:stretch/>
        </p:blipFill>
        <p:spPr>
          <a:xfrm>
            <a:off x="28275" y="4400700"/>
            <a:ext cx="4701375" cy="742800"/>
          </a:xfrm>
          <a:prstGeom prst="rect">
            <a:avLst/>
          </a:prstGeom>
          <a:noFill/>
          <a:ln>
            <a:noFill/>
          </a:ln>
        </p:spPr>
      </p:pic>
      <p:pic>
        <p:nvPicPr>
          <p:cNvPr id="157" name="Google Shape;157;p25"/>
          <p:cNvPicPr preferRelativeResize="0"/>
          <p:nvPr/>
        </p:nvPicPr>
        <p:blipFill>
          <a:blip r:embed="rId5">
            <a:alphaModFix/>
          </a:blip>
          <a:stretch>
            <a:fillRect/>
          </a:stretch>
        </p:blipFill>
        <p:spPr>
          <a:xfrm>
            <a:off x="28275" y="2471200"/>
            <a:ext cx="5208726" cy="2689800"/>
          </a:xfrm>
          <a:prstGeom prst="rect">
            <a:avLst/>
          </a:prstGeom>
          <a:noFill/>
          <a:ln>
            <a:noFill/>
          </a:ln>
        </p:spPr>
      </p:pic>
      <p:pic>
        <p:nvPicPr>
          <p:cNvPr id="158" name="Google Shape;158;p25"/>
          <p:cNvPicPr preferRelativeResize="0"/>
          <p:nvPr/>
        </p:nvPicPr>
        <p:blipFill rotWithShape="1">
          <a:blip r:embed="rId6">
            <a:alphaModFix/>
          </a:blip>
          <a:srcRect l="20760"/>
          <a:stretch/>
        </p:blipFill>
        <p:spPr>
          <a:xfrm>
            <a:off x="5418800" y="2488700"/>
            <a:ext cx="3725200" cy="26548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6"/>
          <p:cNvSpPr txBox="1">
            <a:spLocks noGrp="1"/>
          </p:cNvSpPr>
          <p:nvPr>
            <p:ph type="title"/>
          </p:nvPr>
        </p:nvSpPr>
        <p:spPr>
          <a:xfrm>
            <a:off x="612648" y="171450"/>
            <a:ext cx="8153400" cy="742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a:t>Project Goals</a:t>
            </a:r>
            <a:endParaRPr sz="2400"/>
          </a:p>
        </p:txBody>
      </p:sp>
      <p:pic>
        <p:nvPicPr>
          <p:cNvPr id="164" name="Google Shape;164;p26"/>
          <p:cNvPicPr preferRelativeResize="0"/>
          <p:nvPr/>
        </p:nvPicPr>
        <p:blipFill>
          <a:blip r:embed="rId3">
            <a:alphaModFix/>
          </a:blip>
          <a:stretch>
            <a:fillRect/>
          </a:stretch>
        </p:blipFill>
        <p:spPr>
          <a:xfrm>
            <a:off x="5810250" y="0"/>
            <a:ext cx="3333750" cy="885825"/>
          </a:xfrm>
          <a:prstGeom prst="rect">
            <a:avLst/>
          </a:prstGeom>
          <a:noFill/>
          <a:ln>
            <a:noFill/>
          </a:ln>
        </p:spPr>
      </p:pic>
      <p:pic>
        <p:nvPicPr>
          <p:cNvPr id="165" name="Google Shape;165;p26"/>
          <p:cNvPicPr preferRelativeResize="0"/>
          <p:nvPr/>
        </p:nvPicPr>
        <p:blipFill rotWithShape="1">
          <a:blip r:embed="rId4">
            <a:alphaModFix/>
          </a:blip>
          <a:srcRect t="-21787"/>
          <a:stretch/>
        </p:blipFill>
        <p:spPr>
          <a:xfrm>
            <a:off x="28275" y="4400700"/>
            <a:ext cx="4701375" cy="742800"/>
          </a:xfrm>
          <a:prstGeom prst="rect">
            <a:avLst/>
          </a:prstGeom>
          <a:noFill/>
          <a:ln>
            <a:noFill/>
          </a:ln>
        </p:spPr>
      </p:pic>
      <p:pic>
        <p:nvPicPr>
          <p:cNvPr id="166" name="Google Shape;166;p26"/>
          <p:cNvPicPr preferRelativeResize="0"/>
          <p:nvPr/>
        </p:nvPicPr>
        <p:blipFill>
          <a:blip r:embed="rId5">
            <a:alphaModFix/>
          </a:blip>
          <a:stretch>
            <a:fillRect/>
          </a:stretch>
        </p:blipFill>
        <p:spPr>
          <a:xfrm>
            <a:off x="1002788" y="2245840"/>
            <a:ext cx="919953" cy="689950"/>
          </a:xfrm>
          <a:prstGeom prst="rect">
            <a:avLst/>
          </a:prstGeom>
          <a:noFill/>
          <a:ln>
            <a:noFill/>
          </a:ln>
        </p:spPr>
      </p:pic>
      <p:pic>
        <p:nvPicPr>
          <p:cNvPr id="167" name="Google Shape;167;p26"/>
          <p:cNvPicPr preferRelativeResize="0"/>
          <p:nvPr/>
        </p:nvPicPr>
        <p:blipFill>
          <a:blip r:embed="rId6">
            <a:alphaModFix/>
          </a:blip>
          <a:stretch>
            <a:fillRect/>
          </a:stretch>
        </p:blipFill>
        <p:spPr>
          <a:xfrm>
            <a:off x="144348" y="3067973"/>
            <a:ext cx="950850" cy="950850"/>
          </a:xfrm>
          <a:prstGeom prst="rect">
            <a:avLst/>
          </a:prstGeom>
          <a:noFill/>
          <a:ln>
            <a:noFill/>
          </a:ln>
        </p:spPr>
      </p:pic>
      <p:pic>
        <p:nvPicPr>
          <p:cNvPr id="168" name="Google Shape;168;p26"/>
          <p:cNvPicPr preferRelativeResize="0"/>
          <p:nvPr/>
        </p:nvPicPr>
        <p:blipFill>
          <a:blip r:embed="rId7">
            <a:alphaModFix/>
          </a:blip>
          <a:stretch>
            <a:fillRect/>
          </a:stretch>
        </p:blipFill>
        <p:spPr>
          <a:xfrm>
            <a:off x="315387" y="2277324"/>
            <a:ext cx="588850" cy="588850"/>
          </a:xfrm>
          <a:prstGeom prst="rect">
            <a:avLst/>
          </a:prstGeom>
          <a:noFill/>
          <a:ln>
            <a:noFill/>
          </a:ln>
        </p:spPr>
      </p:pic>
      <p:pic>
        <p:nvPicPr>
          <p:cNvPr id="169" name="Google Shape;169;p26"/>
          <p:cNvPicPr preferRelativeResize="0"/>
          <p:nvPr/>
        </p:nvPicPr>
        <p:blipFill rotWithShape="1">
          <a:blip r:embed="rId8">
            <a:alphaModFix/>
          </a:blip>
          <a:srcRect t="-13660" b="13660"/>
          <a:stretch/>
        </p:blipFill>
        <p:spPr>
          <a:xfrm>
            <a:off x="2021337" y="2176226"/>
            <a:ext cx="689950" cy="689950"/>
          </a:xfrm>
          <a:prstGeom prst="rect">
            <a:avLst/>
          </a:prstGeom>
          <a:noFill/>
          <a:ln>
            <a:noFill/>
          </a:ln>
        </p:spPr>
      </p:pic>
      <p:pic>
        <p:nvPicPr>
          <p:cNvPr id="170" name="Google Shape;170;p26"/>
          <p:cNvPicPr preferRelativeResize="0"/>
          <p:nvPr/>
        </p:nvPicPr>
        <p:blipFill>
          <a:blip r:embed="rId9">
            <a:alphaModFix/>
          </a:blip>
          <a:stretch>
            <a:fillRect/>
          </a:stretch>
        </p:blipFill>
        <p:spPr>
          <a:xfrm>
            <a:off x="1137088" y="4065238"/>
            <a:ext cx="651332" cy="847875"/>
          </a:xfrm>
          <a:prstGeom prst="rect">
            <a:avLst/>
          </a:prstGeom>
          <a:noFill/>
          <a:ln>
            <a:noFill/>
          </a:ln>
        </p:spPr>
      </p:pic>
      <p:pic>
        <p:nvPicPr>
          <p:cNvPr id="171" name="Google Shape;171;p26"/>
          <p:cNvPicPr preferRelativeResize="0"/>
          <p:nvPr/>
        </p:nvPicPr>
        <p:blipFill>
          <a:blip r:embed="rId10">
            <a:alphaModFix/>
          </a:blip>
          <a:stretch>
            <a:fillRect/>
          </a:stretch>
        </p:blipFill>
        <p:spPr>
          <a:xfrm>
            <a:off x="1817662" y="4267400"/>
            <a:ext cx="1097312" cy="443575"/>
          </a:xfrm>
          <a:prstGeom prst="rect">
            <a:avLst/>
          </a:prstGeom>
          <a:noFill/>
          <a:ln>
            <a:noFill/>
          </a:ln>
        </p:spPr>
      </p:pic>
      <p:pic>
        <p:nvPicPr>
          <p:cNvPr id="172" name="Google Shape;172;p26"/>
          <p:cNvPicPr preferRelativeResize="0"/>
          <p:nvPr/>
        </p:nvPicPr>
        <p:blipFill>
          <a:blip r:embed="rId11">
            <a:alphaModFix/>
          </a:blip>
          <a:stretch>
            <a:fillRect/>
          </a:stretch>
        </p:blipFill>
        <p:spPr>
          <a:xfrm>
            <a:off x="1001725" y="3046225"/>
            <a:ext cx="847875" cy="847875"/>
          </a:xfrm>
          <a:prstGeom prst="rect">
            <a:avLst/>
          </a:prstGeom>
          <a:noFill/>
          <a:ln>
            <a:noFill/>
          </a:ln>
        </p:spPr>
      </p:pic>
      <p:pic>
        <p:nvPicPr>
          <p:cNvPr id="173" name="Google Shape;173;p26"/>
          <p:cNvPicPr preferRelativeResize="0"/>
          <p:nvPr/>
        </p:nvPicPr>
        <p:blipFill>
          <a:blip r:embed="rId12">
            <a:alphaModFix/>
          </a:blip>
          <a:stretch>
            <a:fillRect/>
          </a:stretch>
        </p:blipFill>
        <p:spPr>
          <a:xfrm>
            <a:off x="1964125" y="3067973"/>
            <a:ext cx="804375" cy="804375"/>
          </a:xfrm>
          <a:prstGeom prst="rect">
            <a:avLst/>
          </a:prstGeom>
          <a:noFill/>
          <a:ln>
            <a:noFill/>
          </a:ln>
        </p:spPr>
      </p:pic>
      <p:grpSp>
        <p:nvGrpSpPr>
          <p:cNvPr id="174" name="Google Shape;174;p26"/>
          <p:cNvGrpSpPr/>
          <p:nvPr/>
        </p:nvGrpSpPr>
        <p:grpSpPr>
          <a:xfrm>
            <a:off x="5632317" y="1189775"/>
            <a:ext cx="3305700" cy="3483050"/>
            <a:chOff x="5632317" y="1189775"/>
            <a:chExt cx="3305700" cy="3483050"/>
          </a:xfrm>
        </p:grpSpPr>
        <p:sp>
          <p:nvSpPr>
            <p:cNvPr id="175" name="Google Shape;175;p26"/>
            <p:cNvSpPr/>
            <p:nvPr/>
          </p:nvSpPr>
          <p:spPr>
            <a:xfrm>
              <a:off x="5632317" y="1189775"/>
              <a:ext cx="3305700" cy="669000"/>
            </a:xfrm>
            <a:prstGeom prst="chevron">
              <a:avLst>
                <a:gd name="adj" fmla="val 50000"/>
              </a:avLst>
            </a:prstGeom>
            <a:solidFill>
              <a:srgbClr val="D8382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Roboto"/>
                  <a:ea typeface="Roboto"/>
                  <a:cs typeface="Roboto"/>
                  <a:sym typeface="Roboto"/>
                </a:rPr>
                <a:t>Finding Gaps in Sector:</a:t>
              </a:r>
              <a:endParaRPr>
                <a:solidFill>
                  <a:srgbClr val="FFFFFF"/>
                </a:solidFill>
                <a:latin typeface="Roboto"/>
                <a:ea typeface="Roboto"/>
                <a:cs typeface="Roboto"/>
                <a:sym typeface="Roboto"/>
              </a:endParaRPr>
            </a:p>
            <a:p>
              <a:pPr marL="0" lvl="0" indent="0" algn="ctr" rtl="0">
                <a:spcBef>
                  <a:spcPts val="0"/>
                </a:spcBef>
                <a:spcAft>
                  <a:spcPts val="0"/>
                </a:spcAft>
                <a:buNone/>
              </a:pPr>
              <a:r>
                <a:rPr lang="en">
                  <a:solidFill>
                    <a:srgbClr val="FFFFFF"/>
                  </a:solidFill>
                  <a:latin typeface="Roboto"/>
                  <a:ea typeface="Roboto"/>
                  <a:cs typeface="Roboto"/>
                  <a:sym typeface="Roboto"/>
                </a:rPr>
                <a:t>Opportunities to Improve </a:t>
              </a:r>
              <a:endParaRPr>
                <a:solidFill>
                  <a:srgbClr val="FFFFFF"/>
                </a:solidFill>
                <a:latin typeface="Roboto"/>
                <a:ea typeface="Roboto"/>
                <a:cs typeface="Roboto"/>
                <a:sym typeface="Roboto"/>
              </a:endParaRPr>
            </a:p>
          </p:txBody>
        </p:sp>
        <p:sp>
          <p:nvSpPr>
            <p:cNvPr id="176" name="Google Shape;176;p26"/>
            <p:cNvSpPr txBox="1"/>
            <p:nvPr/>
          </p:nvSpPr>
          <p:spPr>
            <a:xfrm>
              <a:off x="6167063" y="2057125"/>
              <a:ext cx="2236200" cy="2615700"/>
            </a:xfrm>
            <a:prstGeom prst="rect">
              <a:avLst/>
            </a:prstGeom>
            <a:noFill/>
            <a:ln>
              <a:noFill/>
            </a:ln>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SzPts val="1400"/>
                <a:buChar char="➔"/>
              </a:pPr>
              <a:r>
                <a:rPr lang="en"/>
                <a:t>With a focus on wellbeing </a:t>
              </a:r>
              <a:endParaRPr/>
            </a:p>
            <a:p>
              <a:pPr marL="0" lvl="0" indent="0" algn="l" rtl="0">
                <a:lnSpc>
                  <a:spcPct val="115000"/>
                </a:lnSpc>
                <a:spcBef>
                  <a:spcPts val="0"/>
                </a:spcBef>
                <a:spcAft>
                  <a:spcPts val="0"/>
                </a:spcAft>
                <a:buNone/>
              </a:pPr>
              <a:endParaRPr sz="1200">
                <a:latin typeface="Roboto"/>
                <a:ea typeface="Roboto"/>
                <a:cs typeface="Roboto"/>
                <a:sym typeface="Roboto"/>
              </a:endParaRPr>
            </a:p>
          </p:txBody>
        </p:sp>
      </p:grpSp>
      <p:grpSp>
        <p:nvGrpSpPr>
          <p:cNvPr id="177" name="Google Shape;177;p26"/>
          <p:cNvGrpSpPr/>
          <p:nvPr/>
        </p:nvGrpSpPr>
        <p:grpSpPr>
          <a:xfrm>
            <a:off x="0" y="1189989"/>
            <a:ext cx="5520336" cy="4355786"/>
            <a:chOff x="0" y="1189989"/>
            <a:chExt cx="5520336" cy="4355786"/>
          </a:xfrm>
        </p:grpSpPr>
        <p:sp>
          <p:nvSpPr>
            <p:cNvPr id="178" name="Google Shape;178;p26"/>
            <p:cNvSpPr/>
            <p:nvPr/>
          </p:nvSpPr>
          <p:spPr>
            <a:xfrm>
              <a:off x="0" y="1189989"/>
              <a:ext cx="3546900" cy="669000"/>
            </a:xfrm>
            <a:prstGeom prst="homePlate">
              <a:avLst>
                <a:gd name="adj" fmla="val 50000"/>
              </a:avLst>
            </a:prstGeom>
            <a:solidFill>
              <a:srgbClr val="80201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Roboto"/>
                  <a:ea typeface="Roboto"/>
                  <a:cs typeface="Roboto"/>
                  <a:sym typeface="Roboto"/>
                </a:rPr>
                <a:t>Talking to Victorian Emergency </a:t>
              </a:r>
              <a:endParaRPr>
                <a:solidFill>
                  <a:srgbClr val="FFFFFF"/>
                </a:solidFill>
                <a:latin typeface="Roboto"/>
                <a:ea typeface="Roboto"/>
                <a:cs typeface="Roboto"/>
                <a:sym typeface="Roboto"/>
              </a:endParaRPr>
            </a:p>
            <a:p>
              <a:pPr marL="0" lvl="0" indent="0" algn="ctr" rtl="0">
                <a:spcBef>
                  <a:spcPts val="0"/>
                </a:spcBef>
                <a:spcAft>
                  <a:spcPts val="0"/>
                </a:spcAft>
                <a:buNone/>
              </a:pPr>
              <a:r>
                <a:rPr lang="en">
                  <a:solidFill>
                    <a:srgbClr val="FFFFFF"/>
                  </a:solidFill>
                  <a:latin typeface="Roboto"/>
                  <a:ea typeface="Roboto"/>
                  <a:cs typeface="Roboto"/>
                  <a:sym typeface="Roboto"/>
                </a:rPr>
                <a:t>Service Organizations</a:t>
              </a:r>
              <a:endParaRPr>
                <a:solidFill>
                  <a:srgbClr val="FFFFFF"/>
                </a:solidFill>
                <a:latin typeface="Roboto"/>
                <a:ea typeface="Roboto"/>
                <a:cs typeface="Roboto"/>
                <a:sym typeface="Roboto"/>
              </a:endParaRPr>
            </a:p>
          </p:txBody>
        </p:sp>
        <p:sp>
          <p:nvSpPr>
            <p:cNvPr id="179" name="Google Shape;179;p26"/>
            <p:cNvSpPr txBox="1"/>
            <p:nvPr/>
          </p:nvSpPr>
          <p:spPr>
            <a:xfrm>
              <a:off x="3284136" y="2930075"/>
              <a:ext cx="2236200" cy="2615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200">
                <a:latin typeface="Roboto"/>
                <a:ea typeface="Roboto"/>
                <a:cs typeface="Roboto"/>
                <a:sym typeface="Roboto"/>
              </a:endParaRPr>
            </a:p>
          </p:txBody>
        </p:sp>
      </p:grpSp>
      <p:grpSp>
        <p:nvGrpSpPr>
          <p:cNvPr id="180" name="Google Shape;180;p26"/>
          <p:cNvGrpSpPr/>
          <p:nvPr/>
        </p:nvGrpSpPr>
        <p:grpSpPr>
          <a:xfrm>
            <a:off x="2944204" y="1189775"/>
            <a:ext cx="3305700" cy="3483050"/>
            <a:chOff x="2944204" y="1189775"/>
            <a:chExt cx="3305700" cy="3483050"/>
          </a:xfrm>
        </p:grpSpPr>
        <p:sp>
          <p:nvSpPr>
            <p:cNvPr id="181" name="Google Shape;181;p26"/>
            <p:cNvSpPr/>
            <p:nvPr/>
          </p:nvSpPr>
          <p:spPr>
            <a:xfrm>
              <a:off x="2944204" y="1189775"/>
              <a:ext cx="3305700" cy="669000"/>
            </a:xfrm>
            <a:prstGeom prst="chevron">
              <a:avLst>
                <a:gd name="adj" fmla="val 50000"/>
              </a:avLst>
            </a:prstGeom>
            <a:solidFill>
              <a:srgbClr val="B02C2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Roboto"/>
                  <a:ea typeface="Roboto"/>
                  <a:cs typeface="Roboto"/>
                  <a:sym typeface="Roboto"/>
                </a:rPr>
                <a:t>Addressing Support in Place </a:t>
              </a:r>
              <a:endParaRPr>
                <a:solidFill>
                  <a:srgbClr val="FFFFFF"/>
                </a:solidFill>
                <a:latin typeface="Roboto"/>
                <a:ea typeface="Roboto"/>
                <a:cs typeface="Roboto"/>
                <a:sym typeface="Roboto"/>
              </a:endParaRPr>
            </a:p>
          </p:txBody>
        </p:sp>
        <p:sp>
          <p:nvSpPr>
            <p:cNvPr id="182" name="Google Shape;182;p26"/>
            <p:cNvSpPr txBox="1"/>
            <p:nvPr/>
          </p:nvSpPr>
          <p:spPr>
            <a:xfrm>
              <a:off x="3478949" y="2057125"/>
              <a:ext cx="2236200" cy="2615700"/>
            </a:xfrm>
            <a:prstGeom prst="rect">
              <a:avLst/>
            </a:prstGeom>
            <a:noFill/>
            <a:ln>
              <a:noFill/>
            </a:ln>
          </p:spPr>
          <p:txBody>
            <a:bodyPr spcFirstLastPara="1" wrap="square" lIns="91425" tIns="91425" rIns="91425" bIns="91425" anchor="t" anchorCtr="0">
              <a:noAutofit/>
            </a:bodyPr>
            <a:lstStyle/>
            <a:p>
              <a:pPr marL="457200" lvl="0" indent="-317500" algn="l" rtl="0">
                <a:lnSpc>
                  <a:spcPct val="150000"/>
                </a:lnSpc>
                <a:spcBef>
                  <a:spcPts val="500"/>
                </a:spcBef>
                <a:spcAft>
                  <a:spcPts val="0"/>
                </a:spcAft>
                <a:buClr>
                  <a:schemeClr val="dk1"/>
                </a:buClr>
                <a:buSzPts val="1400"/>
                <a:buChar char="★"/>
              </a:pPr>
              <a:r>
                <a:rPr lang="en">
                  <a:solidFill>
                    <a:schemeClr val="dk1"/>
                  </a:solidFill>
                </a:rPr>
                <a:t>Employees vs. Volunteers</a:t>
              </a:r>
              <a:endParaRPr>
                <a:solidFill>
                  <a:schemeClr val="dk1"/>
                </a:solidFill>
              </a:endParaRPr>
            </a:p>
            <a:p>
              <a:pPr marL="457200" lvl="0" indent="-317500" algn="l" rtl="0">
                <a:lnSpc>
                  <a:spcPct val="150000"/>
                </a:lnSpc>
                <a:spcBef>
                  <a:spcPts val="0"/>
                </a:spcBef>
                <a:spcAft>
                  <a:spcPts val="0"/>
                </a:spcAft>
                <a:buClr>
                  <a:schemeClr val="dk1"/>
                </a:buClr>
                <a:buSzPts val="1400"/>
                <a:buChar char="★"/>
              </a:pPr>
              <a:r>
                <a:rPr lang="en">
                  <a:solidFill>
                    <a:schemeClr val="dk1"/>
                  </a:solidFill>
                </a:rPr>
                <a:t>What services are provided to families if worker is injured or deceased</a:t>
              </a:r>
              <a:endParaRPr>
                <a:solidFill>
                  <a:schemeClr val="dk1"/>
                </a:solidFill>
              </a:endParaRPr>
            </a:p>
            <a:p>
              <a:pPr marL="457200" lvl="0" indent="-304800" algn="l" rtl="0">
                <a:lnSpc>
                  <a:spcPct val="150000"/>
                </a:lnSpc>
                <a:spcBef>
                  <a:spcPts val="0"/>
                </a:spcBef>
                <a:spcAft>
                  <a:spcPts val="0"/>
                </a:spcAft>
                <a:buClr>
                  <a:schemeClr val="dk1"/>
                </a:buClr>
                <a:buSzPts val="1200"/>
                <a:buChar char="★"/>
              </a:pPr>
              <a:r>
                <a:rPr lang="en">
                  <a:solidFill>
                    <a:schemeClr val="dk1"/>
                  </a:solidFill>
                </a:rPr>
                <a:t>Timeframe in which aid is provided  </a:t>
              </a:r>
              <a:r>
                <a:rPr lang="en" sz="1200">
                  <a:solidFill>
                    <a:schemeClr val="dk1"/>
                  </a:solidFill>
                </a:rPr>
                <a:t>  </a:t>
              </a:r>
              <a:endParaRPr sz="1200">
                <a:solidFill>
                  <a:schemeClr val="dk1"/>
                </a:solidFill>
              </a:endParaRPr>
            </a:p>
            <a:p>
              <a:pPr marL="0" lvl="0" indent="0" algn="l" rtl="0">
                <a:lnSpc>
                  <a:spcPct val="150000"/>
                </a:lnSpc>
                <a:spcBef>
                  <a:spcPts val="500"/>
                </a:spcBef>
                <a:spcAft>
                  <a:spcPts val="0"/>
                </a:spcAft>
                <a:buNone/>
              </a:pPr>
              <a:endParaRPr sz="1200">
                <a:solidFill>
                  <a:schemeClr val="dk1"/>
                </a:solidFill>
              </a:endParaRPr>
            </a:p>
          </p:txBody>
        </p:sp>
      </p:grpSp>
      <p:pic>
        <p:nvPicPr>
          <p:cNvPr id="183" name="Google Shape;183;p26" descr="Related image"/>
          <p:cNvPicPr preferRelativeResize="0"/>
          <p:nvPr/>
        </p:nvPicPr>
        <p:blipFill>
          <a:blip r:embed="rId13">
            <a:alphaModFix/>
          </a:blip>
          <a:stretch>
            <a:fillRect/>
          </a:stretch>
        </p:blipFill>
        <p:spPr>
          <a:xfrm>
            <a:off x="6323525" y="2903325"/>
            <a:ext cx="2307211" cy="1845775"/>
          </a:xfrm>
          <a:prstGeom prst="rect">
            <a:avLst/>
          </a:prstGeom>
          <a:noFill/>
          <a:ln>
            <a:noFill/>
          </a:ln>
        </p:spPr>
      </p:pic>
      <p:pic>
        <p:nvPicPr>
          <p:cNvPr id="184" name="Google Shape;184;p26"/>
          <p:cNvPicPr preferRelativeResize="0"/>
          <p:nvPr/>
        </p:nvPicPr>
        <p:blipFill>
          <a:blip r:embed="rId14">
            <a:alphaModFix/>
          </a:blip>
          <a:stretch>
            <a:fillRect/>
          </a:stretch>
        </p:blipFill>
        <p:spPr>
          <a:xfrm>
            <a:off x="247325" y="4065238"/>
            <a:ext cx="847875" cy="8478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7"/>
          <p:cNvSpPr txBox="1">
            <a:spLocks noGrp="1"/>
          </p:cNvSpPr>
          <p:nvPr>
            <p:ph type="title"/>
          </p:nvPr>
        </p:nvSpPr>
        <p:spPr>
          <a:xfrm>
            <a:off x="612648" y="171450"/>
            <a:ext cx="8153400" cy="742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a:t>Since the ESF’s founding</a:t>
            </a:r>
            <a:endParaRPr sz="2400"/>
          </a:p>
        </p:txBody>
      </p:sp>
      <p:sp>
        <p:nvSpPr>
          <p:cNvPr id="190" name="Google Shape;190;p27"/>
          <p:cNvSpPr txBox="1">
            <a:spLocks noGrp="1"/>
          </p:cNvSpPr>
          <p:nvPr>
            <p:ph type="body" idx="1"/>
          </p:nvPr>
        </p:nvSpPr>
        <p:spPr>
          <a:xfrm>
            <a:off x="636550" y="1527125"/>
            <a:ext cx="8153400" cy="3642300"/>
          </a:xfrm>
          <a:prstGeom prst="rect">
            <a:avLst/>
          </a:prstGeom>
        </p:spPr>
        <p:txBody>
          <a:bodyPr spcFirstLastPara="1" wrap="square" lIns="91425" tIns="91425" rIns="91425" bIns="91425" anchor="t" anchorCtr="0">
            <a:noAutofit/>
          </a:bodyPr>
          <a:lstStyle/>
          <a:p>
            <a:pPr marL="0" lvl="0" indent="0" algn="l" rtl="0">
              <a:lnSpc>
                <a:spcPct val="100000"/>
              </a:lnSpc>
              <a:spcBef>
                <a:spcPts val="700"/>
              </a:spcBef>
              <a:spcAft>
                <a:spcPts val="0"/>
              </a:spcAft>
              <a:buNone/>
            </a:pPr>
            <a:r>
              <a:rPr lang="en" sz="1800" b="1"/>
              <a:t>Major changes within the sector:</a:t>
            </a:r>
            <a:endParaRPr sz="1800" b="1"/>
          </a:p>
          <a:p>
            <a:pPr marL="0" lvl="0" indent="0" algn="l" rtl="0">
              <a:lnSpc>
                <a:spcPct val="100000"/>
              </a:lnSpc>
              <a:spcBef>
                <a:spcPts val="700"/>
              </a:spcBef>
              <a:spcAft>
                <a:spcPts val="0"/>
              </a:spcAft>
              <a:buNone/>
            </a:pPr>
            <a:endParaRPr sz="1800" b="1"/>
          </a:p>
          <a:p>
            <a:pPr marL="457200" lvl="0" indent="-342900" algn="l" rtl="0">
              <a:lnSpc>
                <a:spcPct val="100000"/>
              </a:lnSpc>
              <a:spcBef>
                <a:spcPts val="700"/>
              </a:spcBef>
              <a:spcAft>
                <a:spcPts val="0"/>
              </a:spcAft>
              <a:buSzPts val="1800"/>
              <a:buChar char="◻"/>
            </a:pPr>
            <a:r>
              <a:rPr lang="en" sz="1800"/>
              <a:t>Increase in organization capability</a:t>
            </a:r>
            <a:endParaRPr sz="1800"/>
          </a:p>
          <a:p>
            <a:pPr marL="457200" lvl="0" indent="-342900" algn="l" rtl="0">
              <a:lnSpc>
                <a:spcPct val="100000"/>
              </a:lnSpc>
              <a:spcBef>
                <a:spcPts val="0"/>
              </a:spcBef>
              <a:spcAft>
                <a:spcPts val="0"/>
              </a:spcAft>
              <a:buSzPts val="1800"/>
              <a:buChar char="◻"/>
            </a:pPr>
            <a:r>
              <a:rPr lang="en" sz="1800"/>
              <a:t>Improved legislation</a:t>
            </a:r>
            <a:endParaRPr sz="1800"/>
          </a:p>
          <a:p>
            <a:pPr marL="457200" lvl="0" indent="-342900" algn="l" rtl="0">
              <a:lnSpc>
                <a:spcPct val="100000"/>
              </a:lnSpc>
              <a:spcBef>
                <a:spcPts val="0"/>
              </a:spcBef>
              <a:spcAft>
                <a:spcPts val="0"/>
              </a:spcAft>
              <a:buSzPts val="1800"/>
              <a:buChar char="◻"/>
            </a:pPr>
            <a:r>
              <a:rPr lang="en" sz="1800"/>
              <a:t>Improved Occupational Health and Safety</a:t>
            </a:r>
            <a:endParaRPr sz="1800"/>
          </a:p>
          <a:p>
            <a:pPr marL="457200" lvl="0" indent="-342900" algn="l" rtl="0">
              <a:lnSpc>
                <a:spcPct val="100000"/>
              </a:lnSpc>
              <a:spcBef>
                <a:spcPts val="0"/>
              </a:spcBef>
              <a:spcAft>
                <a:spcPts val="0"/>
              </a:spcAft>
              <a:buSzPts val="1800"/>
              <a:buChar char="◻"/>
            </a:pPr>
            <a:r>
              <a:rPr lang="en" sz="1800"/>
              <a:t>Increased corporate social responsibility</a:t>
            </a:r>
            <a:endParaRPr sz="1800"/>
          </a:p>
          <a:p>
            <a:pPr marL="457200" lvl="0" indent="-342900" algn="l" rtl="0">
              <a:lnSpc>
                <a:spcPct val="100000"/>
              </a:lnSpc>
              <a:spcBef>
                <a:spcPts val="0"/>
              </a:spcBef>
              <a:spcAft>
                <a:spcPts val="0"/>
              </a:spcAft>
              <a:buSzPts val="1800"/>
              <a:buChar char="◻"/>
            </a:pPr>
            <a:r>
              <a:rPr lang="en" sz="1800"/>
              <a:t>Corporate recognition of mental health and wellbeing </a:t>
            </a:r>
            <a:endParaRPr sz="1800"/>
          </a:p>
          <a:p>
            <a:pPr marL="457200" lvl="0" indent="-342900" algn="l" rtl="0">
              <a:lnSpc>
                <a:spcPct val="100000"/>
              </a:lnSpc>
              <a:spcBef>
                <a:spcPts val="0"/>
              </a:spcBef>
              <a:spcAft>
                <a:spcPts val="0"/>
              </a:spcAft>
              <a:buSzPts val="1800"/>
              <a:buChar char="◻"/>
            </a:pPr>
            <a:r>
              <a:rPr lang="en" sz="1800"/>
              <a:t>Different family structure and dynamics</a:t>
            </a:r>
            <a:endParaRPr sz="1800"/>
          </a:p>
        </p:txBody>
      </p:sp>
      <p:pic>
        <p:nvPicPr>
          <p:cNvPr id="191" name="Google Shape;191;p27"/>
          <p:cNvPicPr preferRelativeResize="0"/>
          <p:nvPr/>
        </p:nvPicPr>
        <p:blipFill>
          <a:blip r:embed="rId3">
            <a:alphaModFix/>
          </a:blip>
          <a:stretch>
            <a:fillRect/>
          </a:stretch>
        </p:blipFill>
        <p:spPr>
          <a:xfrm>
            <a:off x="28275" y="4460375"/>
            <a:ext cx="5725450" cy="683125"/>
          </a:xfrm>
          <a:prstGeom prst="rect">
            <a:avLst/>
          </a:prstGeom>
          <a:noFill/>
          <a:ln>
            <a:noFill/>
          </a:ln>
        </p:spPr>
      </p:pic>
      <p:pic>
        <p:nvPicPr>
          <p:cNvPr id="192" name="Google Shape;192;p27"/>
          <p:cNvPicPr preferRelativeResize="0"/>
          <p:nvPr/>
        </p:nvPicPr>
        <p:blipFill>
          <a:blip r:embed="rId4">
            <a:alphaModFix/>
          </a:blip>
          <a:stretch>
            <a:fillRect/>
          </a:stretch>
        </p:blipFill>
        <p:spPr>
          <a:xfrm>
            <a:off x="5810250" y="0"/>
            <a:ext cx="3333750" cy="885825"/>
          </a:xfrm>
          <a:prstGeom prst="rect">
            <a:avLst/>
          </a:prstGeom>
          <a:noFill/>
          <a:ln>
            <a:noFill/>
          </a:ln>
        </p:spPr>
      </p:pic>
      <p:pic>
        <p:nvPicPr>
          <p:cNvPr id="193" name="Google Shape;193;p27"/>
          <p:cNvPicPr preferRelativeResize="0"/>
          <p:nvPr/>
        </p:nvPicPr>
        <p:blipFill>
          <a:blip r:embed="rId5">
            <a:alphaModFix/>
          </a:blip>
          <a:stretch>
            <a:fillRect/>
          </a:stretch>
        </p:blipFill>
        <p:spPr>
          <a:xfrm>
            <a:off x="6252363" y="1312463"/>
            <a:ext cx="2619375" cy="17430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8"/>
          <p:cNvSpPr txBox="1">
            <a:spLocks noGrp="1"/>
          </p:cNvSpPr>
          <p:nvPr>
            <p:ph type="title"/>
          </p:nvPr>
        </p:nvSpPr>
        <p:spPr>
          <a:xfrm>
            <a:off x="612648" y="171450"/>
            <a:ext cx="8153400" cy="742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a:t>Legislation</a:t>
            </a:r>
            <a:endParaRPr sz="2400"/>
          </a:p>
        </p:txBody>
      </p:sp>
      <p:sp>
        <p:nvSpPr>
          <p:cNvPr id="199" name="Google Shape;199;p28"/>
          <p:cNvSpPr txBox="1">
            <a:spLocks noGrp="1"/>
          </p:cNvSpPr>
          <p:nvPr>
            <p:ph type="body" idx="1"/>
          </p:nvPr>
        </p:nvSpPr>
        <p:spPr>
          <a:xfrm>
            <a:off x="612648" y="1200150"/>
            <a:ext cx="8153400" cy="3372000"/>
          </a:xfrm>
          <a:prstGeom prst="rect">
            <a:avLst/>
          </a:prstGeom>
        </p:spPr>
        <p:txBody>
          <a:bodyPr spcFirstLastPara="1" wrap="square" lIns="91425" tIns="91425" rIns="91425" bIns="91425" anchor="t" anchorCtr="0">
            <a:noAutofit/>
          </a:bodyPr>
          <a:lstStyle/>
          <a:p>
            <a:pPr marL="457200" lvl="0" indent="-342900" algn="l" rtl="0">
              <a:spcBef>
                <a:spcPts val="700"/>
              </a:spcBef>
              <a:spcAft>
                <a:spcPts val="0"/>
              </a:spcAft>
              <a:buSzPts val="1800"/>
              <a:buChar char="◻"/>
            </a:pPr>
            <a:r>
              <a:rPr lang="en" sz="1800"/>
              <a:t>Development of No Fault Schemes</a:t>
            </a:r>
            <a:br>
              <a:rPr lang="en" sz="1800"/>
            </a:br>
            <a:endParaRPr sz="1800"/>
          </a:p>
          <a:p>
            <a:pPr marL="457200" lvl="0" indent="-342900" algn="l" rtl="0">
              <a:spcBef>
                <a:spcPts val="0"/>
              </a:spcBef>
              <a:spcAft>
                <a:spcPts val="0"/>
              </a:spcAft>
              <a:buSzPts val="1800"/>
              <a:buChar char="◻"/>
            </a:pPr>
            <a:r>
              <a:rPr lang="en" sz="1800"/>
              <a:t>Workplace Injury Rehabilitation and Compensation (WIRC) act</a:t>
            </a:r>
            <a:endParaRPr sz="1800"/>
          </a:p>
          <a:p>
            <a:pPr marL="914400" lvl="1" indent="-342900" algn="l" rtl="0">
              <a:spcBef>
                <a:spcPts val="0"/>
              </a:spcBef>
              <a:spcAft>
                <a:spcPts val="0"/>
              </a:spcAft>
              <a:buSzPts val="1800"/>
              <a:buChar char="⬜"/>
            </a:pPr>
            <a:r>
              <a:rPr lang="en" sz="1800"/>
              <a:t>Can be paid out in as little as a few weeks</a:t>
            </a:r>
            <a:br>
              <a:rPr lang="en" sz="1800"/>
            </a:br>
            <a:endParaRPr sz="1800"/>
          </a:p>
          <a:p>
            <a:pPr marL="457200" lvl="0" indent="-342900" algn="l" rtl="0">
              <a:spcBef>
                <a:spcPts val="0"/>
              </a:spcBef>
              <a:spcAft>
                <a:spcPts val="0"/>
              </a:spcAft>
              <a:buSzPts val="1800"/>
              <a:buChar char="◻"/>
            </a:pPr>
            <a:r>
              <a:rPr lang="en" sz="1800">
                <a:solidFill>
                  <a:schemeClr val="dk1"/>
                </a:solidFill>
              </a:rPr>
              <a:t>Organizational legislation </a:t>
            </a:r>
            <a:endParaRPr sz="1800">
              <a:solidFill>
                <a:schemeClr val="dk1"/>
              </a:solidFill>
            </a:endParaRPr>
          </a:p>
          <a:p>
            <a:pPr marL="914400" lvl="1" indent="-342900" algn="l" rtl="0">
              <a:spcBef>
                <a:spcPts val="0"/>
              </a:spcBef>
              <a:spcAft>
                <a:spcPts val="0"/>
              </a:spcAft>
              <a:buSzPts val="1800"/>
              <a:buChar char="⬜"/>
            </a:pPr>
            <a:r>
              <a:rPr lang="en" sz="1800">
                <a:solidFill>
                  <a:schemeClr val="dk1"/>
                </a:solidFill>
              </a:rPr>
              <a:t>MFB, CFA, and VICSES act</a:t>
            </a:r>
            <a:br>
              <a:rPr lang="en" sz="1800">
                <a:solidFill>
                  <a:schemeClr val="dk1"/>
                </a:solidFill>
              </a:rPr>
            </a:br>
            <a:endParaRPr sz="1800"/>
          </a:p>
          <a:p>
            <a:pPr marL="457200" lvl="0" indent="-342900" algn="l" rtl="0">
              <a:spcBef>
                <a:spcPts val="0"/>
              </a:spcBef>
              <a:spcAft>
                <a:spcPts val="0"/>
              </a:spcAft>
              <a:buSzPts val="1800"/>
              <a:buChar char="◻"/>
            </a:pPr>
            <a:r>
              <a:rPr lang="en" sz="1800"/>
              <a:t>Presumptive Legislation</a:t>
            </a:r>
            <a:endParaRPr sz="1800"/>
          </a:p>
        </p:txBody>
      </p:sp>
      <p:pic>
        <p:nvPicPr>
          <p:cNvPr id="200" name="Google Shape;200;p28"/>
          <p:cNvPicPr preferRelativeResize="0"/>
          <p:nvPr/>
        </p:nvPicPr>
        <p:blipFill>
          <a:blip r:embed="rId3">
            <a:alphaModFix/>
          </a:blip>
          <a:stretch>
            <a:fillRect/>
          </a:stretch>
        </p:blipFill>
        <p:spPr>
          <a:xfrm>
            <a:off x="28275" y="4460375"/>
            <a:ext cx="5725450" cy="683125"/>
          </a:xfrm>
          <a:prstGeom prst="rect">
            <a:avLst/>
          </a:prstGeom>
          <a:noFill/>
          <a:ln>
            <a:noFill/>
          </a:ln>
        </p:spPr>
      </p:pic>
      <p:pic>
        <p:nvPicPr>
          <p:cNvPr id="201" name="Google Shape;201;p28"/>
          <p:cNvPicPr preferRelativeResize="0"/>
          <p:nvPr/>
        </p:nvPicPr>
        <p:blipFill>
          <a:blip r:embed="rId4">
            <a:alphaModFix/>
          </a:blip>
          <a:stretch>
            <a:fillRect/>
          </a:stretch>
        </p:blipFill>
        <p:spPr>
          <a:xfrm>
            <a:off x="5810250" y="0"/>
            <a:ext cx="3333750" cy="885825"/>
          </a:xfrm>
          <a:prstGeom prst="rect">
            <a:avLst/>
          </a:prstGeom>
          <a:noFill/>
          <a:ln>
            <a:noFill/>
          </a:ln>
        </p:spPr>
      </p:pic>
      <p:pic>
        <p:nvPicPr>
          <p:cNvPr id="202" name="Google Shape;202;p28"/>
          <p:cNvPicPr preferRelativeResize="0"/>
          <p:nvPr/>
        </p:nvPicPr>
        <p:blipFill>
          <a:blip r:embed="rId5">
            <a:alphaModFix/>
          </a:blip>
          <a:stretch>
            <a:fillRect/>
          </a:stretch>
        </p:blipFill>
        <p:spPr>
          <a:xfrm>
            <a:off x="5648550" y="3034675"/>
            <a:ext cx="3081750" cy="17257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207" name="Google Shape;207;p29"/>
          <p:cNvPicPr preferRelativeResize="0"/>
          <p:nvPr/>
        </p:nvPicPr>
        <p:blipFill>
          <a:blip r:embed="rId3">
            <a:alphaModFix/>
          </a:blip>
          <a:stretch>
            <a:fillRect/>
          </a:stretch>
        </p:blipFill>
        <p:spPr>
          <a:xfrm>
            <a:off x="28275" y="4400700"/>
            <a:ext cx="5725451" cy="742800"/>
          </a:xfrm>
          <a:prstGeom prst="rect">
            <a:avLst/>
          </a:prstGeom>
          <a:noFill/>
          <a:ln>
            <a:noFill/>
          </a:ln>
        </p:spPr>
      </p:pic>
      <p:sp>
        <p:nvSpPr>
          <p:cNvPr id="208" name="Google Shape;208;p29"/>
          <p:cNvSpPr txBox="1">
            <a:spLocks noGrp="1"/>
          </p:cNvSpPr>
          <p:nvPr>
            <p:ph type="title"/>
          </p:nvPr>
        </p:nvSpPr>
        <p:spPr>
          <a:xfrm>
            <a:off x="612648" y="171450"/>
            <a:ext cx="8153400" cy="742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a:t>Assistance Payments in last 15 years</a:t>
            </a:r>
            <a:endParaRPr sz="2400"/>
          </a:p>
        </p:txBody>
      </p:sp>
      <p:pic>
        <p:nvPicPr>
          <p:cNvPr id="209" name="Google Shape;209;p29"/>
          <p:cNvPicPr preferRelativeResize="0"/>
          <p:nvPr/>
        </p:nvPicPr>
        <p:blipFill>
          <a:blip r:embed="rId4">
            <a:alphaModFix/>
          </a:blip>
          <a:stretch>
            <a:fillRect/>
          </a:stretch>
        </p:blipFill>
        <p:spPr>
          <a:xfrm>
            <a:off x="5810250" y="0"/>
            <a:ext cx="3333750" cy="885825"/>
          </a:xfrm>
          <a:prstGeom prst="rect">
            <a:avLst/>
          </a:prstGeom>
          <a:noFill/>
          <a:ln>
            <a:noFill/>
          </a:ln>
        </p:spPr>
      </p:pic>
      <p:pic>
        <p:nvPicPr>
          <p:cNvPr id="210" name="Google Shape;210;p29"/>
          <p:cNvPicPr preferRelativeResize="0"/>
          <p:nvPr/>
        </p:nvPicPr>
        <p:blipFill>
          <a:blip r:embed="rId5">
            <a:alphaModFix/>
          </a:blip>
          <a:stretch>
            <a:fillRect/>
          </a:stretch>
        </p:blipFill>
        <p:spPr>
          <a:xfrm>
            <a:off x="866288" y="1715648"/>
            <a:ext cx="7411424" cy="31868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0"/>
          <p:cNvSpPr txBox="1">
            <a:spLocks noGrp="1"/>
          </p:cNvSpPr>
          <p:nvPr>
            <p:ph type="title"/>
          </p:nvPr>
        </p:nvSpPr>
        <p:spPr>
          <a:xfrm>
            <a:off x="612648" y="171450"/>
            <a:ext cx="8153400" cy="742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a:t>Payments by ESF in last 15 years</a:t>
            </a:r>
            <a:endParaRPr sz="2400"/>
          </a:p>
        </p:txBody>
      </p:sp>
      <p:sp>
        <p:nvSpPr>
          <p:cNvPr id="216" name="Google Shape;216;p30"/>
          <p:cNvSpPr txBox="1">
            <a:spLocks noGrp="1"/>
          </p:cNvSpPr>
          <p:nvPr>
            <p:ph type="body" idx="1"/>
          </p:nvPr>
        </p:nvSpPr>
        <p:spPr>
          <a:xfrm>
            <a:off x="612648" y="1200150"/>
            <a:ext cx="8153400" cy="3372000"/>
          </a:xfrm>
          <a:prstGeom prst="rect">
            <a:avLst/>
          </a:prstGeom>
        </p:spPr>
        <p:txBody>
          <a:bodyPr spcFirstLastPara="1" wrap="square" lIns="91425" tIns="91425" rIns="91425" bIns="91425" anchor="t" anchorCtr="0">
            <a:noAutofit/>
          </a:bodyPr>
          <a:lstStyle/>
          <a:p>
            <a:pPr marL="0" lvl="0" indent="0" algn="l" rtl="0">
              <a:spcBef>
                <a:spcPts val="700"/>
              </a:spcBef>
              <a:spcAft>
                <a:spcPts val="0"/>
              </a:spcAft>
              <a:buNone/>
            </a:pPr>
            <a:endParaRPr/>
          </a:p>
          <a:p>
            <a:pPr marL="457200" lvl="0" indent="0" algn="l" rtl="0">
              <a:spcBef>
                <a:spcPts val="700"/>
              </a:spcBef>
              <a:spcAft>
                <a:spcPts val="0"/>
              </a:spcAft>
              <a:buNone/>
            </a:pPr>
            <a:endParaRPr/>
          </a:p>
        </p:txBody>
      </p:sp>
      <p:pic>
        <p:nvPicPr>
          <p:cNvPr id="217" name="Google Shape;217;p30"/>
          <p:cNvPicPr preferRelativeResize="0"/>
          <p:nvPr/>
        </p:nvPicPr>
        <p:blipFill>
          <a:blip r:embed="rId3">
            <a:alphaModFix/>
          </a:blip>
          <a:stretch>
            <a:fillRect/>
          </a:stretch>
        </p:blipFill>
        <p:spPr>
          <a:xfrm>
            <a:off x="5810250" y="0"/>
            <a:ext cx="3333750" cy="885825"/>
          </a:xfrm>
          <a:prstGeom prst="rect">
            <a:avLst/>
          </a:prstGeom>
          <a:noFill/>
          <a:ln>
            <a:noFill/>
          </a:ln>
        </p:spPr>
      </p:pic>
      <p:pic>
        <p:nvPicPr>
          <p:cNvPr id="218" name="Google Shape;218;p30"/>
          <p:cNvPicPr preferRelativeResize="0"/>
          <p:nvPr/>
        </p:nvPicPr>
        <p:blipFill>
          <a:blip r:embed="rId4">
            <a:alphaModFix/>
          </a:blip>
          <a:stretch>
            <a:fillRect/>
          </a:stretch>
        </p:blipFill>
        <p:spPr>
          <a:xfrm>
            <a:off x="28275" y="4400700"/>
            <a:ext cx="5725451" cy="742800"/>
          </a:xfrm>
          <a:prstGeom prst="rect">
            <a:avLst/>
          </a:prstGeom>
          <a:noFill/>
          <a:ln>
            <a:noFill/>
          </a:ln>
        </p:spPr>
      </p:pic>
      <p:pic>
        <p:nvPicPr>
          <p:cNvPr id="219" name="Google Shape;219;p30"/>
          <p:cNvPicPr preferRelativeResize="0"/>
          <p:nvPr/>
        </p:nvPicPr>
        <p:blipFill>
          <a:blip r:embed="rId5">
            <a:alphaModFix/>
          </a:blip>
          <a:stretch>
            <a:fillRect/>
          </a:stretch>
        </p:blipFill>
        <p:spPr>
          <a:xfrm>
            <a:off x="1242100" y="1200150"/>
            <a:ext cx="6100790" cy="3940700"/>
          </a:xfrm>
          <a:prstGeom prst="rect">
            <a:avLst/>
          </a:prstGeom>
          <a:noFill/>
          <a:ln>
            <a:noFill/>
          </a:ln>
        </p:spPr>
      </p:pic>
      <p:sp>
        <p:nvSpPr>
          <p:cNvPr id="220" name="Google Shape;220;p30"/>
          <p:cNvSpPr/>
          <p:nvPr/>
        </p:nvSpPr>
        <p:spPr>
          <a:xfrm rot="5400000">
            <a:off x="6100050" y="3826275"/>
            <a:ext cx="718800" cy="1910400"/>
          </a:xfrm>
          <a:prstGeom prst="ellipse">
            <a:avLst/>
          </a:prstGeom>
          <a:noFill/>
          <a:ln w="952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0"/>
                                        </p:tgtEl>
                                        <p:attrNameLst>
                                          <p:attrName>style.visibility</p:attrName>
                                        </p:attrNameLst>
                                      </p:cBhvr>
                                      <p:to>
                                        <p:strVal val="visible"/>
                                      </p:to>
                                    </p:set>
                                    <p:animEffect transition="in" filter="fade">
                                      <p:cBhvr>
                                        <p:cTn id="7" dur="1000"/>
                                        <p:tgtEl>
                                          <p:spTgt spid="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GA Template">
  <a:themeElements>
    <a:clrScheme name="NewsPrint">
      <a:dk1>
        <a:srgbClr val="000000"/>
      </a:dk1>
      <a:lt1>
        <a:srgbClr val="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1306</Words>
  <Application>Microsoft Office PowerPoint</Application>
  <PresentationFormat>On-screen Show (16:9)</PresentationFormat>
  <Paragraphs>175</Paragraphs>
  <Slides>22</Slides>
  <Notes>22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22</vt:i4>
      </vt:variant>
    </vt:vector>
  </HeadingPairs>
  <TitlesOfParts>
    <vt:vector size="28" baseType="lpstr">
      <vt:lpstr>Arial</vt:lpstr>
      <vt:lpstr>Noto Symbol</vt:lpstr>
      <vt:lpstr>Roboto</vt:lpstr>
      <vt:lpstr>Times New Roman</vt:lpstr>
      <vt:lpstr>Simple Light</vt:lpstr>
      <vt:lpstr>SGA Template</vt:lpstr>
      <vt:lpstr>PowerPoint Presentation</vt:lpstr>
      <vt:lpstr>The Emergency Services Foundation</vt:lpstr>
      <vt:lpstr>Reviewing the Emergency Services Foundation’s Relief and Assistance Program</vt:lpstr>
      <vt:lpstr>Project Goals</vt:lpstr>
      <vt:lpstr>Project Goals</vt:lpstr>
      <vt:lpstr>Since the ESF’s founding</vt:lpstr>
      <vt:lpstr>Legislation</vt:lpstr>
      <vt:lpstr>Assistance Payments in last 15 years</vt:lpstr>
      <vt:lpstr>Payments by ESF in last 15 years</vt:lpstr>
      <vt:lpstr>Payments in last 15 years by agency</vt:lpstr>
      <vt:lpstr>ESF Relief and Assistance Payment Conclusion</vt:lpstr>
      <vt:lpstr>ESF Relief and Assistance Payment Conclusion</vt:lpstr>
      <vt:lpstr>Transition to Retirement </vt:lpstr>
      <vt:lpstr>Conflict Resolution</vt:lpstr>
      <vt:lpstr>Recognition</vt:lpstr>
      <vt:lpstr>Showing that the Sector Cares</vt:lpstr>
      <vt:lpstr>Types of Support</vt:lpstr>
      <vt:lpstr>Peer Support</vt:lpstr>
      <vt:lpstr>Conclusion and Summary of Findings</vt:lpstr>
      <vt:lpstr>Conclusion and Recommendations </vt:lpstr>
      <vt:lpstr>Thank You</vt:lpstr>
      <vt:lpstr>ESF Relief and Assistance Payment 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Siusan Mackenzie</dc:creator>
  <cp:lastModifiedBy>Siusan MacKenzie</cp:lastModifiedBy>
  <cp:revision>2</cp:revision>
  <dcterms:modified xsi:type="dcterms:W3CDTF">2019-01-14T05:34:45Z</dcterms:modified>
</cp:coreProperties>
</file>